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66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8B8"/>
    <a:srgbClr val="004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Для чего человек использует песок?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стройка</c:v>
                </c:pt>
                <c:pt idx="1">
                  <c:v>игра</c:v>
                </c:pt>
                <c:pt idx="2">
                  <c:v>пожар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20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1F-4C34-B2C9-6E8CCE781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2106240"/>
        <c:axId val="122107776"/>
      </c:barChart>
      <c:catAx>
        <c:axId val="122106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107776"/>
        <c:crosses val="autoZero"/>
        <c:auto val="1"/>
        <c:lblAlgn val="ctr"/>
        <c:lblOffset val="100"/>
        <c:noMultiLvlLbl val="0"/>
      </c:catAx>
      <c:valAx>
        <c:axId val="12210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106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1382384869307448"/>
          <c:y val="0.27900034582073885"/>
          <c:w val="0.87728732670583198"/>
          <c:h val="0.609965745612737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Где  вы лично использовали песок?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 песочн.</c:v>
                </c:pt>
                <c:pt idx="1">
                  <c:v>не упасть</c:v>
                </c:pt>
                <c:pt idx="2">
                  <c:v>нигде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</c:v>
                </c:pt>
                <c:pt idx="1">
                  <c:v>16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E-47D5-AA9D-A021DAF7E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133120"/>
        <c:axId val="122131584"/>
      </c:barChart>
      <c:valAx>
        <c:axId val="12213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133120"/>
        <c:crosses val="autoZero"/>
        <c:crossBetween val="between"/>
      </c:valAx>
      <c:catAx>
        <c:axId val="12213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213158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81957-0693-43A6-9D75-2C7601791888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6195-A834-4469-8C4E-8CE92052BF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46331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C18B8"/>
                </a:solidFill>
              </a:rPr>
              <a:t>«Полезные ископаемые </a:t>
            </a:r>
          </a:p>
          <a:p>
            <a:pPr algn="ctr"/>
            <a:r>
              <a:rPr lang="ru-RU" sz="4000" b="1" dirty="0" err="1" smtClean="0">
                <a:solidFill>
                  <a:srgbClr val="1C18B8"/>
                </a:solidFill>
              </a:rPr>
              <a:t>Ирбитского</a:t>
            </a:r>
            <a:r>
              <a:rPr lang="ru-RU" sz="4000" b="1" dirty="0" smtClean="0">
                <a:solidFill>
                  <a:srgbClr val="1C18B8"/>
                </a:solidFill>
              </a:rPr>
              <a:t> края»</a:t>
            </a:r>
            <a:endParaRPr lang="ru-RU" sz="4000" dirty="0" smtClean="0">
              <a:solidFill>
                <a:srgbClr val="1C18B8"/>
              </a:solidFill>
            </a:endParaRPr>
          </a:p>
          <a:p>
            <a:r>
              <a:rPr lang="ru-RU" sz="4000" b="1" dirty="0" smtClean="0"/>
              <a:t> </a:t>
            </a:r>
            <a:endParaRPr lang="ru-RU" sz="4000" dirty="0" smtClean="0"/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сок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?... </a:t>
            </a:r>
            <a:endParaRPr lang="ru-RU" sz="4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Чистый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песок на пустынном летнем морском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берегу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солнцем, морем, голубым небом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счастье!</a:t>
            </a:r>
            <a:r>
              <a:rPr lang="ru-RU" u="sng" dirty="0">
                <a:solidFill>
                  <a:schemeClr val="bg1"/>
                </a:solidFill>
              </a:rPr>
              <a:t/>
            </a:r>
            <a:br>
              <a:rPr lang="ru-RU" u="sng" dirty="0">
                <a:solidFill>
                  <a:schemeClr val="bg1"/>
                </a:solidFill>
              </a:rPr>
            </a:b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141850_html_m4989906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785926"/>
            <a:ext cx="44291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00562" y="5072074"/>
            <a:ext cx="442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Исполнители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учащиеся 3в класса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начальных классов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Слепухина О.Л.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C:\Users\пк\Downloads\эмблема 9 школы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1"/>
            <a:ext cx="1714480" cy="17329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DCIM\101NIKON\DSCN663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DCIM\101NIKON\DSCN653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4701880" cy="327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CIM\101NIKON\DSCN653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286124"/>
            <a:ext cx="4614545" cy="346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DCIM\101NIKON\DSCN655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29190" cy="374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CIM\101NIKON\DSCN655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75" y="3489141"/>
            <a:ext cx="4492625" cy="33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CIM\101NIKON\DSCN655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43314"/>
            <a:ext cx="485775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D:\DCIM\101NIKON\DSCN6527.JPG"/>
          <p:cNvPicPr>
            <a:picLocks noGrp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0"/>
            <a:ext cx="435768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1" y="1"/>
          <a:ext cx="4500562" cy="314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714876" y="3571876"/>
          <a:ext cx="4286281" cy="314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 descr="D:\DCIM\102NIKON\DSCN664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286124"/>
            <a:ext cx="46434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DCIM\102NIKON\DSCN664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893" y="0"/>
            <a:ext cx="4656107" cy="324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Искатели -краеведы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DCIM\101NIKON\DSCN662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2984"/>
            <a:ext cx="600076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0" descr="ekoemblem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28" y="357166"/>
            <a:ext cx="3143272" cy="3071810"/>
          </a:xfrm>
          <a:prstGeom prst="rect">
            <a:avLst/>
          </a:prstGeom>
          <a:noFill/>
        </p:spPr>
      </p:pic>
      <p:pic>
        <p:nvPicPr>
          <p:cNvPr id="7" name="Рисунок 4" descr="iskra_logoti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285992"/>
            <a:ext cx="2566219" cy="5396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86380" y="3857628"/>
            <a:ext cx="3857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Думай,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действуй,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достигай!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0"/>
            <a:ext cx="81439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Команда: «Искра»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Искатели- краеведы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3108" y="5429264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 девиз: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Изучая родной край,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Думай, действуй, достигай!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Рисунок 10" descr="ekoemble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8"/>
            <a:ext cx="2396756" cy="2285992"/>
          </a:xfrm>
          <a:prstGeom prst="rect">
            <a:avLst/>
          </a:prstGeom>
          <a:noFill/>
        </p:spPr>
      </p:pic>
      <p:pic>
        <p:nvPicPr>
          <p:cNvPr id="1029" name="Рисунок 4" descr="iskra_logoti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6000768"/>
            <a:ext cx="1785938" cy="490538"/>
          </a:xfrm>
          <a:prstGeom prst="rect">
            <a:avLst/>
          </a:prstGeom>
          <a:noFill/>
        </p:spPr>
      </p:pic>
      <p:pic>
        <p:nvPicPr>
          <p:cNvPr id="7" name="Рисунок 6" descr="D:\DCIM\102NIKON\DSCN664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643050"/>
            <a:ext cx="635798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41277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очень нужен детворе,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на дорожках во дворе,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и на стройке, и на пляже,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он в стекле расплавлен даже.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(Песок)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2656"/>
            <a:ext cx="8858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Окрестности Ирбита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C:\Users\пк\Downloads\mesto_kvarz_pesok_5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142984"/>
            <a:ext cx="335758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142984"/>
            <a:ext cx="4976824" cy="35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548236"/>
            <a:ext cx="4414842" cy="31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068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ещё песок пустыни; барханы, дюны - песок и только песок – куда ни глянь! Разрушительный, гибельный, страшный во время песчаных бурь…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3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4524256" cy="306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00438"/>
            <a:ext cx="4095750" cy="300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42852"/>
            <a:ext cx="4103694" cy="325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есть песок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строительный.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к нему добавить цемент и воду – получится раствор. Он идёт на закладку фундаментов,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жилых домов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141850_html_m4989906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000792" cy="629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Применяется песок в дорожных работах и ландшафтном дизайне. Им посыпают зимние обледеневшие дороги, добавляют в грунт при разбивке клумб, газонов и при посадке деревьев. А ещё его привозят на детские площадки и в детские сады. Сооружают песочницы, где детвора играет в строителей и скульпторов.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DCIM\101NIKON\DSCN651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CIM\101NIKON\DSCN651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42852"/>
            <a:ext cx="417131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CIM\101NIKON\DSCN652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571876"/>
            <a:ext cx="5474970" cy="31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песка делают наждачную бумагу и стекло, используют в фильтрах для очистки воды (учитывая современную экологию это очень важный момент). 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85728"/>
            <a:ext cx="900115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Тема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1C18B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C18B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«Полезные ископаемые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1C18B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Ирбитского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C18B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края».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1C18B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месторождения полезных ископаемых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песок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Проблемный вопрос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мы можем использовать песок на уроках и внеурочной деятельности?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 стола для песочной графики.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изучить литературу о полезных ископаемых нашего края;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изучить свойства песка;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3)узнать, как используется песок;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провести анкетирование для учащихся 1-3 классов;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разработать макет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стола для песочной графики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научится создавать  рисунки песком;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7) провести мастер класс для учащихся 1-2 классов.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значимость проекта: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Раскрыть значение песка в жизни человека, научиться рационально, использовать его.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Нельзя не отметить песок, который сейчас стали использовать как материал для создания живописных шедевров на стекле. Рисуют песком на глазах у зрителей, жаль, рисунки, так же как песчаные скульптуры, недолговечны…</a:t>
            </a:r>
          </a:p>
        </p:txBody>
      </p:sp>
      <p:pic>
        <p:nvPicPr>
          <p:cNvPr id="6" name="Рисунок 5" descr="D:\DCIM\101NIKON\DSCN658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426402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CIM\101NIKON\DSCN656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14290"/>
            <a:ext cx="40719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DCIM\101NIKON\DSCN658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695700"/>
            <a:ext cx="392811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4293096"/>
            <a:ext cx="8172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каждым годом сфера применения песка расширяется, благодаря его качествам и универсальности. Деятельность современного человека уже невозможно себе представить без этого природного материала.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DCIM\101NIKON\DSCN658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3996690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DCIM\101NIKON\DSCN655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85728"/>
            <a:ext cx="4248150" cy="306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DCIM\101NIKON\DSCN655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000372"/>
            <a:ext cx="4071966" cy="282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DCIM\101NIKON\DSCN654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71876"/>
            <a:ext cx="4214842" cy="313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318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Искатели -краеведы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Your User Name</dc:creator>
  <cp:lastModifiedBy>Учитель</cp:lastModifiedBy>
  <cp:revision>26</cp:revision>
  <dcterms:created xsi:type="dcterms:W3CDTF">2012-09-22T20:49:52Z</dcterms:created>
  <dcterms:modified xsi:type="dcterms:W3CDTF">2020-04-04T06:54:55Z</dcterms:modified>
</cp:coreProperties>
</file>