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0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Какая у вас операционная система?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Android</c:v>
                </c:pt>
                <c:pt idx="1">
                  <c:v>Windows Mobile</c:v>
                </c:pt>
                <c:pt idx="2">
                  <c:v>Apple IOS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7-42A9-AA4E-63FA05F83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модели телефонов вы знаете?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Samsung</c:v>
                </c:pt>
                <c:pt idx="1">
                  <c:v>Honor</c:v>
                </c:pt>
                <c:pt idx="2">
                  <c:v>iPhone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4-48DC-9950-89F1C3FCA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в среднем времени вы проводите в телефоне в день?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1-2 часа</c:v>
                </c:pt>
                <c:pt idx="1">
                  <c:v>3-4 часа</c:v>
                </c:pt>
                <c:pt idx="2">
                  <c:v>более 4 часов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0-480E-920A-C3C5C870F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Чем чаще всего пользуетесь в телефоне?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Игры</c:v>
                </c:pt>
                <c:pt idx="1">
                  <c:v>Интернет</c:v>
                </c:pt>
                <c:pt idx="2">
                  <c:v>Свой вариант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5-474F-AFE8-820B35901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 каком телефоне мечтаете?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Honor</c:v>
                </c:pt>
                <c:pt idx="1">
                  <c:v>iPhone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A-473D-8FB6-684988C2B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4582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Эволюция сотовых телефонов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5105400"/>
            <a:ext cx="3276600" cy="16002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Выполнил: </a:t>
            </a:r>
            <a:r>
              <a:rPr lang="ru-RU" sz="1600" dirty="0" err="1" smtClean="0">
                <a:solidFill>
                  <a:schemeClr val="tx1"/>
                </a:solidFill>
              </a:rPr>
              <a:t>Мингалев</a:t>
            </a:r>
            <a:r>
              <a:rPr lang="ru-RU" sz="1600" dirty="0" smtClean="0">
                <a:solidFill>
                  <a:schemeClr val="tx1"/>
                </a:solidFill>
              </a:rPr>
              <a:t> Владислав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ученик 4В класса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Руководитель: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Слепухина Ольга Леонидовна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учитель первая </a:t>
            </a:r>
            <a:r>
              <a:rPr lang="ru-RU" sz="1600" dirty="0" err="1" smtClean="0">
                <a:solidFill>
                  <a:schemeClr val="tx1"/>
                </a:solidFill>
              </a:rPr>
              <a:t>к.к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ien-thoai-nokia-khuyen-mai-rat-lon-chi-con-duy-nhat-1-ng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038600" cy="4038600"/>
          </a:xfrm>
          <a:prstGeom prst="rect">
            <a:avLst/>
          </a:prstGeom>
        </p:spPr>
      </p:pic>
      <p:pic>
        <p:nvPicPr>
          <p:cNvPr id="6" name="Рисунок 5" descr="TXxNOOrQb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143000"/>
            <a:ext cx="29146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4038600" cy="6096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История изобретения телефона была прогрессивной – уже на то время в него удалось внедрить поддержку электронной почты, функции органайзера, несколько игр и даже сенсорный экран! Но весил такой смартфон </a:t>
            </a: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целый килограмм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поэтому большой популярности не приобрел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8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«смартфон»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 году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– именно так свою модель умного телефона называла компания </a:t>
            </a:r>
            <a:r>
              <a:rPr lang="ru-RU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Ericsson</a:t>
            </a:r>
            <a:r>
              <a:rPr lang="ru-RU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1.wp.com/androidx.ru/wp-content/uploads/2017/03/istoria_android_6-1024x9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33400"/>
            <a:ext cx="3427412" cy="54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543800" cy="1020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смартфонов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4572000" cy="5486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Один из наиболее известных видов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 -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iPhone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Однако есть и линейка </a:t>
            </a:r>
          </a:p>
          <a:p>
            <a:pPr algn="ctr">
              <a:buNone/>
            </a:pPr>
            <a:r>
              <a:rPr lang="ru-RU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Самсунг</a:t>
            </a: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Galaxy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Следующий вид – </a:t>
            </a:r>
          </a:p>
          <a:p>
            <a:pPr algn="ctr">
              <a:buNone/>
            </a:pP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смартфоны.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_tewMSFFaw.jpg"/>
          <p:cNvPicPr>
            <a:picLocks noChangeAspect="1"/>
          </p:cNvPicPr>
          <p:nvPr/>
        </p:nvPicPr>
        <p:blipFill>
          <a:blip r:embed="rId2" cstate="print"/>
          <a:srcRect b="10127"/>
          <a:stretch>
            <a:fillRect/>
          </a:stretch>
        </p:blipFill>
        <p:spPr>
          <a:xfrm>
            <a:off x="4343400" y="838200"/>
            <a:ext cx="48006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Эволюция моих телефонов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13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2743200" cy="2057400"/>
          </a:xfrm>
        </p:spPr>
      </p:pic>
      <p:pic>
        <p:nvPicPr>
          <p:cNvPr id="8" name="Рисунок 7" descr="5be016b9938000718b5e19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838200"/>
            <a:ext cx="2514600" cy="2176096"/>
          </a:xfrm>
          <a:prstGeom prst="rect">
            <a:avLst/>
          </a:prstGeom>
        </p:spPr>
      </p:pic>
      <p:pic>
        <p:nvPicPr>
          <p:cNvPr id="9" name="Рисунок 8" descr="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838200"/>
            <a:ext cx="2438400" cy="2438400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352800"/>
            <a:ext cx="3733800" cy="2987040"/>
          </a:xfrm>
          <a:prstGeom prst="rect">
            <a:avLst/>
          </a:prstGeom>
        </p:spPr>
      </p:pic>
      <p:pic>
        <p:nvPicPr>
          <p:cNvPr id="11" name="Рисунок 10" descr="120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276600"/>
            <a:ext cx="2667000" cy="30674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609600" y="457200"/>
          <a:ext cx="8229600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Эскиз телефона будущего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YFyjmvEeZ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0" t="6734" r="3280" b="5717"/>
          <a:stretch>
            <a:fillRect/>
          </a:stretch>
        </p:blipFill>
        <p:spPr>
          <a:xfrm>
            <a:off x="381000" y="990600"/>
            <a:ext cx="8077200" cy="567587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1981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Эволюция сотовых телефонов шла довольно стремительно, связано это с большим потребительским спросом. Люди становились мобильнее, поэтому им необходимо было становиться мобильными во всем, в передвижении и в общении. Мне понравилось работать над данным проектом, так как тема очень актуальна и интересна и в наше время. 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Телефоны совершенствуются каждый день, но не стоит забывать иногда, отрываться от модной игрушки и просто разговаривать с людьми ведь для этого их и создали.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arge_1511018285-05beff6d7c.jpeg"/>
          <p:cNvPicPr>
            <a:picLocks noChangeAspect="1"/>
          </p:cNvPicPr>
          <p:nvPr/>
        </p:nvPicPr>
        <p:blipFill>
          <a:blip r:embed="rId2" cstate="print"/>
          <a:srcRect l="3896" t="16131" r="5195" b="12430"/>
          <a:stretch>
            <a:fillRect/>
          </a:stretch>
        </p:blipFill>
        <p:spPr>
          <a:xfrm>
            <a:off x="0" y="25908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"/>
            <a:ext cx="8305800" cy="3200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моего проекта: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историю возникновения сотовых телефонов.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Узнать историю появления первого телефона;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происходило совершенствование сотовых телефонов;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Узнать о первых смартфонах и их видах.</a:t>
            </a:r>
          </a:p>
          <a:p>
            <a:pPr marL="493776" indent="-45720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Разработать  модель и начертить эскиз телефона будущего.</a:t>
            </a:r>
          </a:p>
          <a:p>
            <a:pPr marL="493776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volution_telefon_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429000"/>
            <a:ext cx="76962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Сотовый телефон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1"/>
            <a:ext cx="4114800" cy="51053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Сотовый телефон — сложное высокотехнологичное электронное устройство. 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1.приёмопередатчик.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2.специализированный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контроллер управления.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   дисплей.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 интерфейсные устройства.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 аккумулятор.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900igr.net/up/datai/132614/0013-020-.jpg"/>
          <p:cNvPicPr>
            <a:picLocks noChangeAspect="1" noChangeArrowheads="1"/>
          </p:cNvPicPr>
          <p:nvPr/>
        </p:nvPicPr>
        <p:blipFill>
          <a:blip r:embed="rId2"/>
          <a:srcRect t="4178" b="3913"/>
          <a:stretch>
            <a:fillRect/>
          </a:stretch>
        </p:blipFill>
        <p:spPr bwMode="auto">
          <a:xfrm>
            <a:off x="4953000" y="1371600"/>
            <a:ext cx="3276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История первого телефона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4038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Motorola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1973 год.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Создатель, Мартин Купер.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 первого около 1 кг.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аппарата отсутствовал дисплей.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Батарея телефона позволяла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работать в режиме ожидания до 8 часов, а в режиме разговора – до одного часа.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Заряжать телефон нужно было достаточно долго (около 10 часов).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1984 году в продажу поступила рабочая модель сотового телефона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DynaTAC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8000X.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znaj.ua/images/2019/04/03/liJDOc3eDs3r4BFqT5G6VsyuqPZxzybbwXmvhXGj.jpeg"/>
          <p:cNvPicPr/>
          <p:nvPr/>
        </p:nvPicPr>
        <p:blipFill>
          <a:blip r:embed="rId2" cstate="print"/>
          <a:srcRect l="11491" r="5131"/>
          <a:stretch>
            <a:fillRect/>
          </a:stretch>
        </p:blipFill>
        <p:spPr bwMode="auto">
          <a:xfrm>
            <a:off x="4191000" y="1600200"/>
            <a:ext cx="4953000" cy="401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2971800" cy="63245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СССР первый экспериментальный образец сотового телефона был создан в 1957 году, весил он целых 3 кг!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Мало того, к аппарату прилагалась еще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базовая станция, которая была связана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городской Телефонной сетью. Однако уже через год вес устройства был снижен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0,5 кг.</a:t>
            </a:r>
          </a:p>
          <a:p>
            <a:pPr algn="ctr">
              <a:buNone/>
            </a:pPr>
            <a:r>
              <a:rPr lang="ru-RU" sz="2400" dirty="0" smtClean="0"/>
              <a:t>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199" y="389223"/>
            <a:ext cx="5715001" cy="5859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763000" cy="685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Совершенствование сотовых телефонов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35052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1993 году в мире был выпущен первый сотовый со встроенными часами.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Компания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Siemens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начала производить аппараты с диктофоном и цветным дисплеем.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2000-м году в продаже появились аппараты со встроенной фотокамерой.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телефоны со встроенным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mp3-плеером.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2001 году в сотовых телефонах появляется поддержка платформы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Java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их числе известнейший сервис обмена мгновенными сообщениями – ICQ.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990600"/>
            <a:ext cx="4958911" cy="2929890"/>
          </a:xfrm>
          <a:prstGeom prst="rect">
            <a:avLst/>
          </a:prstGeom>
        </p:spPr>
      </p:pic>
      <p:pic>
        <p:nvPicPr>
          <p:cNvPr id="5" name="Рисунок 4" descr="https://media.gettyimages.com/photos/nokia-mobile-telephones-are-pictured-14-october-2004-with-old-photos-picture-id5147815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2817812" cy="25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функции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Bluetooth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38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мобильный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поддержкой технологии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2002 году был выпущен компанией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Ericsson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Радиус действия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составляет от 10 до 100 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gsminfo.com.ua/wp-content/uploads/2019/08/Bluetoo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495800" cy="338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Появление сети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1"/>
            <a:ext cx="8991600" cy="2209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ttp://www.ros-voir.ru/uploads/uploader/files/5e/05/de/5e05de7054946_447_231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1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Эпоха смартфонов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7243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Смартфон отличается от простого телефона развитой операционной системой, которая открыта для установки различных сторонних приложений. Это более функциональное устройство выглядит в глазах потребителей более привлекательным и открывает большие возможности. Когда появился первый телефон со встроенным интеллектом? История телефона, объединенного с ПК, начинается в 90-х и первым таким смартфоном считается IBM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Simon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4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524000"/>
            <a:ext cx="4572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537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Эволюция сотовых телефонов </vt:lpstr>
      <vt:lpstr>Презентация PowerPoint</vt:lpstr>
      <vt:lpstr>Сотовый телефон</vt:lpstr>
      <vt:lpstr>История первого телефона</vt:lpstr>
      <vt:lpstr>Презентация PowerPoint</vt:lpstr>
      <vt:lpstr>Совершенствование сотовых телефонов</vt:lpstr>
      <vt:lpstr>Появление функции Bluetooth</vt:lpstr>
      <vt:lpstr>Появление сети Интернет</vt:lpstr>
      <vt:lpstr>Эпоха смартфонов</vt:lpstr>
      <vt:lpstr>Презентация PowerPoint</vt:lpstr>
      <vt:lpstr>Виды смартфонов</vt:lpstr>
      <vt:lpstr>Эволюция моих телефонов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Эскиз телефона будущего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сотовых телефонов </dc:title>
  <dc:creator>Пользователь</dc:creator>
  <cp:lastModifiedBy>Учитель</cp:lastModifiedBy>
  <cp:revision>39</cp:revision>
  <dcterms:created xsi:type="dcterms:W3CDTF">2020-02-24T11:31:58Z</dcterms:created>
  <dcterms:modified xsi:type="dcterms:W3CDTF">2020-04-01T10:42:24Z</dcterms:modified>
</cp:coreProperties>
</file>