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3"/>
  </p:notesMasterIdLst>
  <p:sldIdLst>
    <p:sldId id="256" r:id="rId2"/>
    <p:sldId id="257" r:id="rId3"/>
    <p:sldId id="265" r:id="rId4"/>
    <p:sldId id="275" r:id="rId5"/>
    <p:sldId id="264" r:id="rId6"/>
    <p:sldId id="276" r:id="rId7"/>
    <p:sldId id="277" r:id="rId8"/>
    <p:sldId id="268" r:id="rId9"/>
    <p:sldId id="259" r:id="rId10"/>
    <p:sldId id="266" r:id="rId11"/>
    <p:sldId id="267" r:id="rId12"/>
    <p:sldId id="269" r:id="rId13"/>
    <p:sldId id="272" r:id="rId14"/>
    <p:sldId id="263" r:id="rId15"/>
    <p:sldId id="270" r:id="rId16"/>
    <p:sldId id="258" r:id="rId17"/>
    <p:sldId id="279" r:id="rId18"/>
    <p:sldId id="274" r:id="rId19"/>
    <p:sldId id="271" r:id="rId20"/>
    <p:sldId id="278" r:id="rId21"/>
    <p:sldId id="273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0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41F911-B826-4C12-8A28-262BD9898922}" type="datetimeFigureOut">
              <a:rPr lang="ru-RU" smtClean="0"/>
              <a:t>04.04.2020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159C22-0BAC-4321-8952-9494B3BA33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7366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159C22-0BAC-4321-8952-9494B3BA337A}" type="slidenum">
              <a:rPr lang="ru-RU" smtClean="0"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ED049-442E-4202-BB0A-B354C48ACE78}" type="datetimeFigureOut">
              <a:rPr lang="ru-RU" smtClean="0"/>
              <a:pPr/>
              <a:t>04.04.2020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6C9F5-60E0-4032-A0BF-AF481908B0E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ED049-442E-4202-BB0A-B354C48ACE78}" type="datetimeFigureOut">
              <a:rPr lang="ru-RU" smtClean="0"/>
              <a:pPr/>
              <a:t>04.04.2020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6C9F5-60E0-4032-A0BF-AF481908B0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ED049-442E-4202-BB0A-B354C48ACE78}" type="datetimeFigureOut">
              <a:rPr lang="ru-RU" smtClean="0"/>
              <a:pPr/>
              <a:t>04.04.2020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6C9F5-60E0-4032-A0BF-AF481908B0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ED049-442E-4202-BB0A-B354C48ACE78}" type="datetimeFigureOut">
              <a:rPr lang="ru-RU" smtClean="0"/>
              <a:pPr/>
              <a:t>04.04.2020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6C9F5-60E0-4032-A0BF-AF481908B0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ED049-442E-4202-BB0A-B354C48ACE78}" type="datetimeFigureOut">
              <a:rPr lang="ru-RU" smtClean="0"/>
              <a:pPr/>
              <a:t>04.04.2020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6C9F5-60E0-4032-A0BF-AF481908B0E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ED049-442E-4202-BB0A-B354C48ACE78}" type="datetimeFigureOut">
              <a:rPr lang="ru-RU" smtClean="0"/>
              <a:pPr/>
              <a:t>04.04.2020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6C9F5-60E0-4032-A0BF-AF481908B0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ED049-442E-4202-BB0A-B354C48ACE78}" type="datetimeFigureOut">
              <a:rPr lang="ru-RU" smtClean="0"/>
              <a:pPr/>
              <a:t>04.04.2020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6C9F5-60E0-4032-A0BF-AF481908B0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ED049-442E-4202-BB0A-B354C48ACE78}" type="datetimeFigureOut">
              <a:rPr lang="ru-RU" smtClean="0"/>
              <a:pPr/>
              <a:t>04.04.2020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6C9F5-60E0-4032-A0BF-AF481908B0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ED049-442E-4202-BB0A-B354C48ACE78}" type="datetimeFigureOut">
              <a:rPr lang="ru-RU" smtClean="0"/>
              <a:pPr/>
              <a:t>04.04.2020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6C9F5-60E0-4032-A0BF-AF481908B0E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ED049-442E-4202-BB0A-B354C48ACE78}" type="datetimeFigureOut">
              <a:rPr lang="ru-RU" smtClean="0"/>
              <a:pPr/>
              <a:t>04.04.2020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6C9F5-60E0-4032-A0BF-AF481908B0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ED049-442E-4202-BB0A-B354C48ACE78}" type="datetimeFigureOut">
              <a:rPr lang="ru-RU" smtClean="0"/>
              <a:pPr/>
              <a:t>04.04.2020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6C9F5-60E0-4032-A0BF-AF481908B0E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D85ED049-442E-4202-BB0A-B354C48ACE78}" type="datetimeFigureOut">
              <a:rPr lang="ru-RU" smtClean="0"/>
              <a:pPr/>
              <a:t>04.04.2020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DD96C9F5-60E0-4032-A0BF-AF481908B0E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2.emf"/><Relationship Id="rId4" Type="http://schemas.openxmlformats.org/officeDocument/2006/relationships/image" Target="../media/image41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412776"/>
            <a:ext cx="8229600" cy="182880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«Детство моей бабушки»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0" y="5357826"/>
            <a:ext cx="4271970" cy="135254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Arial Narrow" pitchFamily="34" charset="0"/>
              </a:rPr>
              <a:t>Презентацию выполнил ученик 4В класса Лалетин Роман</a:t>
            </a:r>
            <a:endParaRPr lang="ru-RU" dirty="0">
              <a:solidFill>
                <a:schemeClr val="tx1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476672"/>
            <a:ext cx="4038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dirty="0" smtClean="0">
                <a:solidFill>
                  <a:schemeClr val="bg1"/>
                </a:solidFill>
              </a:rPr>
              <a:t>    </a:t>
            </a:r>
            <a:r>
              <a:rPr lang="ru-RU" sz="3200" dirty="0" smtClean="0"/>
              <a:t>Бабушка вспоминает какой дружный двор был. Она с друзьями играла в вышибалы,  классики, прыгала на скакалке, зимой каталась на горке.</a:t>
            </a:r>
          </a:p>
          <a:p>
            <a:endParaRPr lang="ru-RU" dirty="0"/>
          </a:p>
        </p:txBody>
      </p:sp>
      <p:pic>
        <p:nvPicPr>
          <p:cNvPr id="25602" name="Picture 2" descr="C:\Users\пк\Desktop\ussr-games-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620688"/>
            <a:ext cx="3816424" cy="2088232"/>
          </a:xfrm>
          <a:prstGeom prst="rect">
            <a:avLst/>
          </a:prstGeom>
          <a:noFill/>
        </p:spPr>
      </p:pic>
      <p:pic>
        <p:nvPicPr>
          <p:cNvPr id="25603" name="Picture 3" descr="C:\Users\пк\Desktop\IMG_6822-1024x68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3429000"/>
            <a:ext cx="3816424" cy="24559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692696"/>
            <a:ext cx="4038600" cy="5433467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</a:t>
            </a:r>
            <a:r>
              <a:rPr lang="ru-RU" sz="2800" dirty="0" smtClean="0"/>
              <a:t>А еще она ходила в парк, где качалась на качелях и каталась на карусели.</a:t>
            </a:r>
            <a:endParaRPr lang="ru-RU" sz="2800" dirty="0"/>
          </a:p>
        </p:txBody>
      </p:sp>
      <p:pic>
        <p:nvPicPr>
          <p:cNvPr id="26626" name="Picture 2" descr="C:\Users\пк\Desktop\wxkcd6d7w4eayfwif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3212976"/>
            <a:ext cx="4896544" cy="3096344"/>
          </a:xfrm>
          <a:prstGeom prst="rect">
            <a:avLst/>
          </a:prstGeom>
          <a:noFill/>
        </p:spPr>
      </p:pic>
      <p:pic>
        <p:nvPicPr>
          <p:cNvPr id="26627" name="Picture 3" descr="C:\Users\пк\Desktop\park-12-211x3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476672"/>
            <a:ext cx="3024336" cy="38164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971600" y="404664"/>
            <a:ext cx="4248472" cy="6192688"/>
          </a:xfrm>
        </p:spPr>
        <p:txBody>
          <a:bodyPr/>
          <a:lstStyle/>
          <a:p>
            <a:pPr>
              <a:buNone/>
            </a:pPr>
            <a:r>
              <a:rPr lang="ru-RU" sz="2800" dirty="0" smtClean="0">
                <a:solidFill>
                  <a:schemeClr val="bg1"/>
                </a:solidFill>
              </a:rPr>
              <a:t>    </a:t>
            </a:r>
            <a:r>
              <a:rPr lang="ru-RU" sz="2800" dirty="0" smtClean="0"/>
              <a:t>Бабушка рассказала как они в дровянике (это сарай для дров) устраивали импровизированный дом: ставили там стол накрывали скатертью и готовили еду из песка, это было весело.</a:t>
            </a:r>
          </a:p>
          <a:p>
            <a:endParaRPr lang="ru-RU" dirty="0"/>
          </a:p>
        </p:txBody>
      </p:sp>
      <p:pic>
        <p:nvPicPr>
          <p:cNvPr id="27650" name="Picture 2" descr="C:\Users\пк\Desktop\cms-image-00000895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004048" y="2636836"/>
            <a:ext cx="3930402" cy="26643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dirty="0" smtClean="0">
                <a:solidFill>
                  <a:schemeClr val="tx1"/>
                </a:solidFill>
              </a:rPr>
              <a:t>любимые сладости у бабушки</a:t>
            </a:r>
            <a:r>
              <a:rPr lang="ru-RU" sz="4400" dirty="0" smtClean="0">
                <a:solidFill>
                  <a:schemeClr val="bg1"/>
                </a:solidFill>
              </a:rPr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7544" y="1196752"/>
            <a:ext cx="8352928" cy="720080"/>
          </a:xfrm>
        </p:spPr>
        <p:txBody>
          <a:bodyPr/>
          <a:lstStyle/>
          <a:p>
            <a:pPr algn="ctr">
              <a:buNone/>
            </a:pPr>
            <a:r>
              <a:rPr lang="ru-RU" sz="3200" dirty="0" smtClean="0"/>
              <a:t>Конфеты  Зефир Ирис </a:t>
            </a:r>
          </a:p>
          <a:p>
            <a:pPr>
              <a:buNone/>
            </a:pPr>
            <a:endParaRPr lang="ru-RU" dirty="0" smtClean="0"/>
          </a:p>
        </p:txBody>
      </p:sp>
      <p:pic>
        <p:nvPicPr>
          <p:cNvPr id="286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1840" y="2492896"/>
            <a:ext cx="2310408" cy="1590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AutoShape 4" descr="C:\Users\%D0%BF%D0%BA\Desktop\%D0%BF%D1%80%D0%BE%D0%B5%D0%BA%D1%82\scale_1200 (1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8678" name="Picture 6" descr="Конфеты &quot;Белочка&quot;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200" y="4509120"/>
            <a:ext cx="2072680" cy="1944216"/>
          </a:xfrm>
          <a:prstGeom prst="rect">
            <a:avLst/>
          </a:prstGeom>
          <a:noFill/>
        </p:spPr>
      </p:pic>
      <p:pic>
        <p:nvPicPr>
          <p:cNvPr id="28680" name="Picture 8" descr="Конфеты &quot;Мишка на Севере&quot;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176" y="2060848"/>
            <a:ext cx="1944216" cy="2016224"/>
          </a:xfrm>
          <a:prstGeom prst="rect">
            <a:avLst/>
          </a:prstGeom>
          <a:noFill/>
        </p:spPr>
      </p:pic>
      <p:pic>
        <p:nvPicPr>
          <p:cNvPr id="28682" name="Picture 10" descr="Конфеты &quot;Ну-ка отними!&quot;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5856" y="4581128"/>
            <a:ext cx="2376264" cy="1916832"/>
          </a:xfrm>
          <a:prstGeom prst="rect">
            <a:avLst/>
          </a:prstGeom>
          <a:noFill/>
        </p:spPr>
      </p:pic>
      <p:pic>
        <p:nvPicPr>
          <p:cNvPr id="28684" name="Picture 12" descr="https://i.pinimg.com/originals/f2/bb/d7/f2bbd77418bec0f60a9caa5e897945b2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492896"/>
            <a:ext cx="2156247" cy="1656184"/>
          </a:xfrm>
          <a:prstGeom prst="rect">
            <a:avLst/>
          </a:prstGeom>
          <a:noFill/>
        </p:spPr>
      </p:pic>
      <p:pic>
        <p:nvPicPr>
          <p:cNvPr id="28686" name="Picture 14" descr="Конфеты &quot;Мишка косолапый&quot;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4581128"/>
            <a:ext cx="2448272" cy="18722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424936" cy="1800200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бублики, пряники, гематоген, очень нравился хлеб с маслом и вареньем.</a:t>
            </a:r>
            <a:endParaRPr lang="ru-RU" dirty="0"/>
          </a:p>
        </p:txBody>
      </p:sp>
      <p:pic>
        <p:nvPicPr>
          <p:cNvPr id="5121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131840" y="2492896"/>
            <a:ext cx="2809837" cy="1799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 descr="Bubliki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2564904"/>
            <a:ext cx="2664296" cy="1656184"/>
          </a:xfrm>
          <a:prstGeom prst="rect">
            <a:avLst/>
          </a:prstGeom>
          <a:noFill/>
        </p:spPr>
      </p:pic>
      <p:pic>
        <p:nvPicPr>
          <p:cNvPr id="5125" name="Picture 5" descr="https://avatars.mds.yandex.net/get-zen_doc/1132604/pub_5b13dee25816697e27a2273b_5b13ef944bf16118e5cd8f9d/scale_1200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4581128"/>
            <a:ext cx="3239616" cy="2028082"/>
          </a:xfrm>
          <a:prstGeom prst="rect">
            <a:avLst/>
          </a:prstGeom>
          <a:noFill/>
        </p:spPr>
      </p:pic>
      <p:pic>
        <p:nvPicPr>
          <p:cNvPr id="5129" name="Picture 9" descr="https://st.violity.com/auction/big/auctions/58/93/71/58937110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4581128"/>
            <a:ext cx="3240360" cy="2082975"/>
          </a:xfrm>
          <a:prstGeom prst="rect">
            <a:avLst/>
          </a:prstGeom>
          <a:noFill/>
        </p:spPr>
      </p:pic>
      <p:pic>
        <p:nvPicPr>
          <p:cNvPr id="5131" name="Picture 11" descr="Вкусняшки из советского детства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176" y="2492896"/>
            <a:ext cx="2808312" cy="19736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964488" cy="1800200"/>
          </a:xfrm>
        </p:spPr>
        <p:txBody>
          <a:bodyPr>
            <a:normAutofit/>
          </a:bodyPr>
          <a:lstStyle/>
          <a:p>
            <a:r>
              <a:rPr lang="ru-RU" sz="2700" dirty="0" smtClean="0"/>
              <a:t>Я выяснил что бабушке нравились книги «Приключения Буратино», «Красная шапочка», самая любимая книга была «</a:t>
            </a:r>
            <a:r>
              <a:rPr lang="ru-RU" sz="2700" dirty="0" err="1" smtClean="0"/>
              <a:t>Эква</a:t>
            </a:r>
            <a:r>
              <a:rPr lang="ru-RU" sz="2700" dirty="0" smtClean="0"/>
              <a:t> </a:t>
            </a:r>
            <a:r>
              <a:rPr lang="ru-RU" sz="2700" dirty="0" err="1" smtClean="0"/>
              <a:t>пыгрись</a:t>
            </a:r>
            <a:r>
              <a:rPr lang="ru-RU" sz="2700" dirty="0" smtClean="0"/>
              <a:t>» я тоже решил прочитать эту книгу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Содержимое 3" descr="63378524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6056" y="1916832"/>
            <a:ext cx="2456411" cy="2015836"/>
          </a:xfrm>
        </p:spPr>
      </p:pic>
      <p:pic>
        <p:nvPicPr>
          <p:cNvPr id="31746" name="Picture 2" descr="https://pics.meshok.net/pics3/6337852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132856"/>
            <a:ext cx="4464496" cy="2736304"/>
          </a:xfrm>
          <a:prstGeom prst="rect">
            <a:avLst/>
          </a:prstGeom>
          <a:noFill/>
        </p:spPr>
      </p:pic>
      <p:pic>
        <p:nvPicPr>
          <p:cNvPr id="31748" name="Picture 4" descr="https://pics.meshok.net/pics5/6337852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4193703"/>
            <a:ext cx="4248472" cy="26642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264696"/>
          </a:xfrm>
        </p:spPr>
        <p:txBody>
          <a:bodyPr>
            <a:normAutofit fontScale="70000" lnSpcReduction="20000"/>
          </a:bodyPr>
          <a:lstStyle/>
          <a:p>
            <a:pPr algn="ctr" fontAlgn="base">
              <a:buNone/>
            </a:pPr>
            <a:r>
              <a:rPr lang="ru-RU" sz="3000" dirty="0" smtClean="0"/>
              <a:t>Я у бабушки в саду</a:t>
            </a:r>
            <a:br>
              <a:rPr lang="ru-RU" sz="3000" dirty="0" smtClean="0"/>
            </a:br>
            <a:r>
              <a:rPr lang="ru-RU" sz="3000" dirty="0" smtClean="0"/>
              <a:t>Много вкусного найду,</a:t>
            </a:r>
            <a:br>
              <a:rPr lang="ru-RU" sz="3000" dirty="0" smtClean="0"/>
            </a:br>
            <a:r>
              <a:rPr lang="ru-RU" sz="3000" dirty="0" smtClean="0"/>
              <a:t>Ежевику и малину,</a:t>
            </a:r>
            <a:br>
              <a:rPr lang="ru-RU" sz="3000" dirty="0" smtClean="0"/>
            </a:br>
            <a:r>
              <a:rPr lang="ru-RU" sz="3000" dirty="0" smtClean="0"/>
              <a:t>Тают ягоды во рту.</a:t>
            </a:r>
          </a:p>
          <a:p>
            <a:pPr algn="ctr" fontAlgn="base">
              <a:buNone/>
            </a:pPr>
            <a:r>
              <a:rPr lang="ru-RU" sz="3000" dirty="0" smtClean="0"/>
              <a:t>Вот крыжовника кусты,</a:t>
            </a:r>
            <a:br>
              <a:rPr lang="ru-RU" sz="3000" dirty="0" smtClean="0"/>
            </a:br>
            <a:r>
              <a:rPr lang="ru-RU" sz="3000" dirty="0" smtClean="0"/>
              <a:t>Но они не так просты!</a:t>
            </a:r>
            <a:br>
              <a:rPr lang="ru-RU" sz="3000" dirty="0" smtClean="0"/>
            </a:br>
            <a:r>
              <a:rPr lang="ru-RU" sz="3000" dirty="0" smtClean="0"/>
              <a:t>Их колючки – просто злючки!</a:t>
            </a:r>
            <a:br>
              <a:rPr lang="ru-RU" sz="3000" dirty="0" smtClean="0"/>
            </a:br>
            <a:r>
              <a:rPr lang="ru-RU" sz="3000" dirty="0" smtClean="0"/>
              <a:t>Колют маленькие ручки.</a:t>
            </a:r>
          </a:p>
          <a:p>
            <a:pPr algn="ctr" fontAlgn="base">
              <a:buNone/>
            </a:pPr>
            <a:r>
              <a:rPr lang="ru-RU" sz="3000" dirty="0" smtClean="0"/>
              <a:t>Тут – смородина растет,</a:t>
            </a:r>
            <a:br>
              <a:rPr lang="ru-RU" sz="3000" dirty="0" smtClean="0"/>
            </a:br>
            <a:r>
              <a:rPr lang="ru-RU" sz="3000" dirty="0" smtClean="0"/>
              <a:t>Много ягод каждый год</a:t>
            </a:r>
            <a:br>
              <a:rPr lang="ru-RU" sz="3000" dirty="0" smtClean="0"/>
            </a:br>
            <a:r>
              <a:rPr lang="ru-RU" sz="3000" dirty="0" smtClean="0"/>
              <a:t>Черных, красных – самых разных!</a:t>
            </a:r>
            <a:br>
              <a:rPr lang="ru-RU" sz="3000" dirty="0" smtClean="0"/>
            </a:br>
            <a:r>
              <a:rPr lang="ru-RU" sz="3000" dirty="0" smtClean="0"/>
              <a:t>Открывай пошире рот!</a:t>
            </a:r>
          </a:p>
          <a:p>
            <a:pPr algn="ctr" fontAlgn="base">
              <a:buNone/>
            </a:pPr>
            <a:r>
              <a:rPr lang="ru-RU" sz="3000" dirty="0" smtClean="0"/>
              <a:t>А клубника – </a:t>
            </a:r>
            <a:r>
              <a:rPr lang="ru-RU" sz="3000" dirty="0" err="1" smtClean="0"/>
              <a:t>ням-ням-ням</a:t>
            </a:r>
            <a:r>
              <a:rPr lang="ru-RU" sz="3000" dirty="0" smtClean="0"/>
              <a:t>!</a:t>
            </a:r>
            <a:br>
              <a:rPr lang="ru-RU" sz="3000" dirty="0" smtClean="0"/>
            </a:br>
            <a:r>
              <a:rPr lang="ru-RU" sz="3000" dirty="0" smtClean="0"/>
              <a:t>Руки тянутся к кустам.</a:t>
            </a:r>
            <a:br>
              <a:rPr lang="ru-RU" sz="3000" dirty="0" smtClean="0"/>
            </a:br>
            <a:r>
              <a:rPr lang="ru-RU" sz="3000" dirty="0" smtClean="0"/>
              <a:t>А какое наслажденье</a:t>
            </a:r>
            <a:br>
              <a:rPr lang="ru-RU" sz="3000" dirty="0" smtClean="0"/>
            </a:br>
            <a:r>
              <a:rPr lang="ru-RU" sz="3000" dirty="0" smtClean="0"/>
              <a:t>Есть клубничное варенье!</a:t>
            </a:r>
          </a:p>
          <a:p>
            <a:pPr algn="ctr" fontAlgn="base">
              <a:buNone/>
            </a:pPr>
            <a:r>
              <a:rPr lang="ru-RU" sz="3000" dirty="0" smtClean="0"/>
              <a:t>Вот и вкусный виноград,</a:t>
            </a:r>
            <a:br>
              <a:rPr lang="ru-RU" sz="3000" dirty="0" smtClean="0"/>
            </a:br>
            <a:r>
              <a:rPr lang="ru-RU" sz="3000" dirty="0" smtClean="0"/>
              <a:t>Винограду всякий рад.</a:t>
            </a:r>
            <a:br>
              <a:rPr lang="ru-RU" sz="3000" dirty="0" smtClean="0"/>
            </a:br>
            <a:r>
              <a:rPr lang="ru-RU" sz="3000" dirty="0" smtClean="0"/>
              <a:t>И за это так люблю я</a:t>
            </a:r>
            <a:br>
              <a:rPr lang="ru-RU" sz="3000" dirty="0" smtClean="0"/>
            </a:br>
            <a:r>
              <a:rPr lang="ru-RU" sz="3000" dirty="0" smtClean="0"/>
              <a:t>Приходить в </a:t>
            </a:r>
            <a:r>
              <a:rPr lang="ru-RU" sz="3000" dirty="0" err="1" smtClean="0"/>
              <a:t>бабулин</a:t>
            </a:r>
            <a:r>
              <a:rPr lang="ru-RU" sz="3000" dirty="0" smtClean="0"/>
              <a:t> сад!</a:t>
            </a:r>
          </a:p>
          <a:p>
            <a:pPr algn="ctr" fontAlgn="base">
              <a:buNone/>
            </a:pPr>
            <a:endParaRPr lang="ru-RU" sz="3000" dirty="0" smtClean="0"/>
          </a:p>
          <a:p>
            <a:pPr algn="ctr" fontAlgn="base">
              <a:buNone/>
            </a:pPr>
            <a:r>
              <a:rPr lang="ru-RU" sz="3000" b="1" dirty="0" smtClean="0"/>
              <a:t>«Янина </a:t>
            </a:r>
            <a:r>
              <a:rPr lang="ru-RU" sz="3000" b="1" dirty="0" err="1" smtClean="0"/>
              <a:t>Миллиз</a:t>
            </a:r>
            <a:r>
              <a:rPr lang="ru-RU" sz="3000" b="1" dirty="0" smtClean="0"/>
              <a:t> – У бабушки в саду»</a:t>
            </a:r>
          </a:p>
          <a:p>
            <a:pPr algn="ctr">
              <a:buNone/>
            </a:pP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Заключение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Подводя итог, можно заметить, что во время бабушкиного детства не было компьютеров, не было сотовых телефонов, они не могли общаться виртуально. Она дружила и встречалась с друзьями во дворе, в школе, на улице, ходили друг к другу в гости. И это здорово! </a:t>
            </a:r>
            <a:r>
              <a:rPr lang="ru-RU" dirty="0" smtClean="0"/>
              <a:t>И </a:t>
            </a:r>
            <a:r>
              <a:rPr lang="ru-RU" dirty="0"/>
              <a:t>пусть бабушка одевались не так, как мы сейчас, читала  другие </a:t>
            </a:r>
            <a:r>
              <a:rPr lang="ru-RU" dirty="0" smtClean="0"/>
              <a:t>книги. </a:t>
            </a:r>
            <a:r>
              <a:rPr lang="ru-RU" dirty="0"/>
              <a:t>А похоже наше детство тем, что я тоже люблю играть, гулять на улице, читать, есть сладости, шутить и верить в чудеса.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9042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0"/>
            <a:ext cx="7498080" cy="11430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Вывод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268760"/>
            <a:ext cx="8229600" cy="4709160"/>
          </a:xfrm>
        </p:spPr>
        <p:txBody>
          <a:bodyPr>
            <a:normAutofit/>
          </a:bodyPr>
          <a:lstStyle/>
          <a:p>
            <a:r>
              <a:rPr lang="ru-RU" dirty="0"/>
              <a:t>Нельзя однозначно  сказать, чье детство было лучше, потому что  в детстве людей разных поколений много общего. А разговоры о том, что раньше детство было лучше, появляются потому, что мир взрослыми и детьми оценивается по-разному и  у каждого человека из детства запоминается только хорошее.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Я провел анкетирование среди своих одноклассников чтобы узнать какие интересы сейчас и вот что получилось результаты на слайде</a:t>
            </a:r>
            <a:endParaRPr lang="ru-RU" sz="24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1484784"/>
            <a:ext cx="3475938" cy="255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518" y="3573463"/>
            <a:ext cx="3469963" cy="255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476672"/>
            <a:ext cx="7571184" cy="5832688"/>
          </a:xfrm>
        </p:spPr>
        <p:txBody>
          <a:bodyPr/>
          <a:lstStyle/>
          <a:p>
            <a:pPr>
              <a:buNone/>
            </a:pPr>
            <a:endParaRPr lang="ru-RU" sz="2400" b="1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ru-RU" sz="2400" b="1" dirty="0" smtClean="0"/>
          </a:p>
          <a:p>
            <a:pPr>
              <a:buNone/>
            </a:pPr>
            <a:r>
              <a:rPr lang="ru-RU" sz="2400" b="1" dirty="0" smtClean="0"/>
              <a:t>Гипотеза:</a:t>
            </a:r>
          </a:p>
          <a:p>
            <a:pPr>
              <a:buNone/>
            </a:pPr>
            <a:r>
              <a:rPr lang="ru-RU" sz="2400" b="1" dirty="0" smtClean="0"/>
              <a:t> </a:t>
            </a:r>
            <a:r>
              <a:rPr lang="ru-RU" sz="2400" dirty="0" smtClean="0"/>
              <a:t>Я думаю, что в детстве бабушки и моем есть  много общего</a:t>
            </a:r>
            <a:endParaRPr lang="ru-RU" sz="2400" b="1" dirty="0" smtClean="0"/>
          </a:p>
          <a:p>
            <a:pPr>
              <a:buNone/>
            </a:pPr>
            <a:endParaRPr lang="ru-RU" sz="2400" b="1" dirty="0" smtClean="0"/>
          </a:p>
          <a:p>
            <a:pPr>
              <a:buNone/>
            </a:pPr>
            <a:r>
              <a:rPr lang="ru-RU" sz="2400" b="1" dirty="0" smtClean="0"/>
              <a:t>Цель:</a:t>
            </a:r>
            <a:r>
              <a:rPr lang="ru-RU" sz="2400" dirty="0" smtClean="0"/>
              <a:t> </a:t>
            </a:r>
          </a:p>
          <a:p>
            <a:pPr lvl="0">
              <a:buNone/>
            </a:pPr>
            <a:endParaRPr lang="ru-RU" sz="1200" dirty="0" smtClean="0"/>
          </a:p>
          <a:p>
            <a:pPr>
              <a:buNone/>
            </a:pPr>
            <a:r>
              <a:rPr lang="ru-RU" sz="2400" dirty="0"/>
              <a:t>Сравнить, чем отличается наше детство от  </a:t>
            </a:r>
            <a:r>
              <a:rPr lang="ru-RU" sz="2400" dirty="0" smtClean="0"/>
              <a:t>детства людей </a:t>
            </a:r>
            <a:r>
              <a:rPr lang="ru-RU" sz="2400" dirty="0"/>
              <a:t>старшего поколения. </a:t>
            </a:r>
          </a:p>
          <a:p>
            <a:pPr lvl="0">
              <a:buNone/>
            </a:pPr>
            <a:endParaRPr lang="ru-RU" sz="1200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8" y="188640"/>
            <a:ext cx="3657600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3429000"/>
            <a:ext cx="4017640" cy="2975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61718" y="260648"/>
            <a:ext cx="3558754" cy="2689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3491078"/>
            <a:ext cx="3846786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781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Вместе с бабушкой составили краткую биографию </a:t>
            </a:r>
            <a:endParaRPr lang="ru-RU" dirty="0"/>
          </a:p>
        </p:txBody>
      </p:sp>
      <p:pic>
        <p:nvPicPr>
          <p:cNvPr id="1026" name="Picture 2" descr="C:\Users\User\Pictures\2020-02-20\0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752" y="1844824"/>
            <a:ext cx="5040560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31640" y="836712"/>
            <a:ext cx="7632848" cy="470916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Для </a:t>
            </a:r>
            <a:r>
              <a:rPr lang="ru-RU" dirty="0"/>
              <a:t>достижения цели необходимо решить следующие </a:t>
            </a:r>
            <a:r>
              <a:rPr lang="ru-RU" b="1" dirty="0"/>
              <a:t>задачи</a:t>
            </a:r>
            <a:r>
              <a:rPr lang="ru-RU" dirty="0"/>
              <a:t>:</a:t>
            </a:r>
          </a:p>
          <a:p>
            <a:r>
              <a:rPr lang="ru-RU" dirty="0"/>
              <a:t>- Выяснить, во что играла  бабушка, какие сладости и какие книги любила.</a:t>
            </a:r>
          </a:p>
          <a:p>
            <a:r>
              <a:rPr lang="ru-RU" dirty="0"/>
              <a:t>-При помощи анкетирования одноклассников выяснить, каковы интересы, занятия и игрушки современного ребенка.</a:t>
            </a:r>
          </a:p>
          <a:p>
            <a:r>
              <a:rPr lang="ru-RU" dirty="0"/>
              <a:t>- На основе полученных результатов исследования сделать выводы.</a:t>
            </a:r>
          </a:p>
          <a:p>
            <a:r>
              <a:rPr lang="ru-RU" dirty="0"/>
              <a:t>- Создать сборник наиболее интересных  занятий  поколения моей бабушки в детстве.</a:t>
            </a:r>
          </a:p>
          <a:p>
            <a:r>
              <a:rPr lang="ru-RU" dirty="0"/>
              <a:t>- Составить биографию бабушки</a:t>
            </a:r>
          </a:p>
          <a:p>
            <a:pPr algn="just">
              <a:buNone/>
            </a:pPr>
            <a:endParaRPr lang="ru-RU" sz="3200" b="1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3472" y="188640"/>
            <a:ext cx="7498080" cy="86409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Что такое детство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231" y="1052736"/>
            <a:ext cx="7498080" cy="4800600"/>
          </a:xfrm>
        </p:spPr>
        <p:txBody>
          <a:bodyPr/>
          <a:lstStyle/>
          <a:p>
            <a:pPr marL="82296" indent="0">
              <a:buNone/>
            </a:pPr>
            <a:r>
              <a:rPr lang="ru-RU" b="1" dirty="0"/>
              <a:t>Детство</a:t>
            </a:r>
            <a:r>
              <a:rPr lang="ru-RU" dirty="0"/>
              <a:t> — период человеческого развития, когда человек учится понимать окружающий мир, тренирует необходимые навыки, усваивает </a:t>
            </a:r>
            <a:r>
              <a:rPr lang="ru-RU" dirty="0" smtClean="0"/>
              <a:t>культуру </a:t>
            </a:r>
            <a:r>
              <a:rPr lang="ru-RU" dirty="0"/>
              <a:t>своего </a:t>
            </a:r>
            <a:r>
              <a:rPr lang="ru-RU" dirty="0" smtClean="0"/>
              <a:t>общества.</a:t>
            </a:r>
          </a:p>
          <a:p>
            <a:pPr marL="82296" indent="0">
              <a:buNone/>
            </a:pP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192" y="3501008"/>
            <a:ext cx="2613670" cy="3258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0" y="3602086"/>
            <a:ext cx="4260553" cy="3056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9361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9046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</a:t>
            </a:r>
          </a:p>
          <a:p>
            <a:pPr>
              <a:buNone/>
            </a:pPr>
            <a:r>
              <a:rPr lang="ru-RU" dirty="0" smtClean="0"/>
              <a:t>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187624" y="260648"/>
            <a:ext cx="756084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/>
              <a:t>Детство– это самое важное и самое потрясающее время в жизни человека. (</a:t>
            </a:r>
            <a:r>
              <a:rPr lang="ru-RU" sz="2800" i="1" dirty="0"/>
              <a:t>Сергей Бодров</a:t>
            </a:r>
            <a:r>
              <a:rPr lang="ru-RU" sz="2800" i="1" dirty="0" smtClean="0"/>
              <a:t>)</a:t>
            </a:r>
          </a:p>
          <a:p>
            <a:pPr lvl="0"/>
            <a:endParaRPr lang="ru-RU" i="1" dirty="0"/>
          </a:p>
          <a:p>
            <a:pPr lvl="0"/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2389" y="1628800"/>
            <a:ext cx="3744416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68044" y="3356992"/>
            <a:ext cx="4022812" cy="2945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116632"/>
            <a:ext cx="3600400" cy="281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3356992"/>
            <a:ext cx="3669432" cy="2976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3495832"/>
            <a:ext cx="3454352" cy="2826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69396" y="188640"/>
            <a:ext cx="3576092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8108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7868" y="299057"/>
            <a:ext cx="3906180" cy="2745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70738" y="3645024"/>
            <a:ext cx="3613221" cy="2615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3476072"/>
            <a:ext cx="3672408" cy="2784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1711" y="291757"/>
            <a:ext cx="3532737" cy="2745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1237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Это моя бабушка</a:t>
            </a:r>
            <a:endParaRPr lang="ru-RU" dirty="0"/>
          </a:p>
        </p:txBody>
      </p:sp>
      <p:pic>
        <p:nvPicPr>
          <p:cNvPr id="296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757145" y="1592788"/>
            <a:ext cx="3013509" cy="4526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356622" y="1524000"/>
            <a:ext cx="3498056" cy="46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274638"/>
            <a:ext cx="6851104" cy="7060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Во что играла бабушка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980728"/>
            <a:ext cx="8229600" cy="561662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Когда бабушка была маленькой, она обожала играть в куклы. У ее куклы были пластмассовые ручки и ножки, а туловище было тряпичным и набито опилками. Она сама шила одежду на кукол.</a:t>
            </a:r>
            <a:endParaRPr lang="ru-RU" dirty="0"/>
          </a:p>
        </p:txBody>
      </p:sp>
      <p:pic>
        <p:nvPicPr>
          <p:cNvPr id="9218" name="Picture 2" descr="http://s019.radikal.ru/i609/1510/1d/d2e5e0b1ec2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176" y="3429000"/>
            <a:ext cx="2492275" cy="3205485"/>
          </a:xfrm>
          <a:prstGeom prst="rect">
            <a:avLst/>
          </a:prstGeom>
          <a:noFill/>
        </p:spPr>
      </p:pic>
      <p:pic>
        <p:nvPicPr>
          <p:cNvPr id="9220" name="Picture 4" descr="http://s020.radikal.ru/i712/1701/14/a9803fbf897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832" y="3535437"/>
            <a:ext cx="2492276" cy="33225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101589</TotalTime>
  <Words>396</Words>
  <Application>Microsoft Office PowerPoint</Application>
  <PresentationFormat>Экран (4:3)</PresentationFormat>
  <Paragraphs>46</Paragraphs>
  <Slides>21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9" baseType="lpstr">
      <vt:lpstr>Arial Narrow</vt:lpstr>
      <vt:lpstr>Calibri</vt:lpstr>
      <vt:lpstr>Corbel</vt:lpstr>
      <vt:lpstr>Gill Sans MT</vt:lpstr>
      <vt:lpstr>Times New Roman</vt:lpstr>
      <vt:lpstr>Verdana</vt:lpstr>
      <vt:lpstr>Wingdings 2</vt:lpstr>
      <vt:lpstr>Солнцестояние</vt:lpstr>
      <vt:lpstr>            «Детство моей бабушки»</vt:lpstr>
      <vt:lpstr>Презентация PowerPoint</vt:lpstr>
      <vt:lpstr>Презентация PowerPoint</vt:lpstr>
      <vt:lpstr>Что такое детство</vt:lpstr>
      <vt:lpstr>Презентация PowerPoint</vt:lpstr>
      <vt:lpstr>Презентация PowerPoint</vt:lpstr>
      <vt:lpstr>Презентация PowerPoint</vt:lpstr>
      <vt:lpstr>Это моя бабушка</vt:lpstr>
      <vt:lpstr>Во что играла бабушка</vt:lpstr>
      <vt:lpstr>Презентация PowerPoint</vt:lpstr>
      <vt:lpstr>Презентация PowerPoint</vt:lpstr>
      <vt:lpstr>Презентация PowerPoint</vt:lpstr>
      <vt:lpstr>любимые сладости у бабушки.</vt:lpstr>
      <vt:lpstr>бублики, пряники, гематоген, очень нравился хлеб с маслом и вареньем.</vt:lpstr>
      <vt:lpstr>Я выяснил что бабушке нравились книги «Приключения Буратино», «Красная шапочка», самая любимая книга была «Эква пыгрись» я тоже решил прочитать эту книгу.</vt:lpstr>
      <vt:lpstr>Презентация PowerPoint</vt:lpstr>
      <vt:lpstr>Заключение </vt:lpstr>
      <vt:lpstr>Вывод </vt:lpstr>
      <vt:lpstr>Я провел анкетирование среди своих одноклассников чтобы узнать какие интересы сейчас и вот что получилось результаты на слайде</vt:lpstr>
      <vt:lpstr>Презентация PowerPoint</vt:lpstr>
      <vt:lpstr>Вместе с бабушкой составили краткую биографию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Детство моих бабушек</dc:title>
  <dc:creator>пк</dc:creator>
  <cp:lastModifiedBy>Учитель</cp:lastModifiedBy>
  <cp:revision>112</cp:revision>
  <dcterms:created xsi:type="dcterms:W3CDTF">2019-09-21T17:53:12Z</dcterms:created>
  <dcterms:modified xsi:type="dcterms:W3CDTF">2020-04-04T07:15:35Z</dcterms:modified>
</cp:coreProperties>
</file>