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5" r:id="rId13"/>
    <p:sldId id="298" r:id="rId14"/>
    <p:sldId id="291" r:id="rId15"/>
    <p:sldId id="297" r:id="rId16"/>
    <p:sldId id="286" r:id="rId17"/>
    <p:sldId id="287" r:id="rId18"/>
    <p:sldId id="288" r:id="rId19"/>
    <p:sldId id="289" r:id="rId20"/>
    <p:sldId id="290" r:id="rId21"/>
    <p:sldId id="292" r:id="rId22"/>
    <p:sldId id="293" r:id="rId23"/>
    <p:sldId id="294" r:id="rId24"/>
    <p:sldId id="300" r:id="rId25"/>
    <p:sldId id="295" r:id="rId26"/>
    <p:sldId id="29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0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68EA-C24C-4BA6-B4E8-62F71B99AB86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2128-8EC2-451B-9898-22A4CAC65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DE45-2F50-46CF-BBCE-BE99C77DAD62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C09B-D9A1-443D-A200-20BC6C734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0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6BBC-4272-4391-83DD-51388C48B9B8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F86B-F32E-4818-931E-4506B8740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C4343-7014-41E4-9BDE-4689D2FAF2AA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4C4F-6F68-48A9-9A94-6CDF32EFB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0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92B7-5243-4718-85EC-76B0345DC761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F4FA7-4387-4BEE-B377-5059E47E9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55B0-C52D-4FB4-9C7F-875D4F1D5B79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4757-1769-41B0-8898-6B1C508B9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A576-203E-452D-B432-9C4AC835044C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0BC3-3BFE-46DE-8DD1-3D29E6D42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BF3A-EAAC-485F-B1BE-CE7C59398931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EC58-FB8B-4422-966A-EBC14C8D7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E016-5344-4A46-BC10-8E6DF14C0346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1C50-25B6-4F7C-B4B8-45A73A866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9C8A-D272-429D-B68D-3A39C9589BBD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F06D-A8E7-43BB-AB46-FE877A52C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711FB-209C-4C69-B153-F9AF85505E40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33BE3-5D8F-4DA8-9CA6-A56F39B69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E57223-4C9D-4EEB-A14D-8B52E816F5B7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3C2FF38-B5A5-4828-AEDB-836786357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andex.ru/images/search?text=%D0%9A%D0%B0%D1%80%D1%82%D0%B8%D0%BD%D0%BA%D0%B0%20%D0%BC%D0%B0%D1%81%D0%BA%D0%B8%20%D0%93%D0%B0%D1%82%D1%82%D0%BE&amp;source=related-duc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6000792" cy="242889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sz="6000" i="1" dirty="0" smtClean="0">
                <a:solidFill>
                  <a:srgbClr val="FFFF00"/>
                </a:solidFill>
              </a:rPr>
              <a:t>«ВЕНЕЦИАНСКАЯ МАСКА»</a:t>
            </a:r>
            <a:r>
              <a:rPr lang="ru-RU" sz="4400" i="1" u="sng" dirty="0" smtClean="0">
                <a:solidFill>
                  <a:srgbClr val="FFFF00"/>
                </a:solidFill>
              </a:rPr>
              <a:t/>
            </a:r>
            <a:br>
              <a:rPr lang="ru-RU" sz="4400" i="1" u="sng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 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571876"/>
            <a:ext cx="4572000" cy="3500462"/>
          </a:xfrm>
        </p:spPr>
        <p:txBody>
          <a:bodyPr/>
          <a:lstStyle/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Выполнила: ученица 4»В» класса</a:t>
            </a:r>
          </a:p>
          <a:p>
            <a:r>
              <a:rPr lang="ru-RU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Вялкова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Диана</a:t>
            </a:r>
          </a:p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Руководитель:   Слепухина О.Л</a:t>
            </a:r>
          </a:p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1 </a:t>
            </a:r>
            <a:r>
              <a:rPr lang="ru-RU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к.к</a:t>
            </a:r>
            <a:endPara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static.wixstatic.com/media/c758c7_3d65faadecf447ad816057c422136467f002.jpg/v1/fill/w_1920,h_1080,al_c,q_85/c758c7_3d65faadecf447ad816057c422136467f0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928670"/>
            <a:ext cx="2856544" cy="2767010"/>
          </a:xfrm>
          <a:prstGeom prst="rect">
            <a:avLst/>
          </a:prstGeom>
          <a:noFill/>
        </p:spPr>
      </p:pic>
      <p:pic>
        <p:nvPicPr>
          <p:cNvPr id="6" name="Рисунок 5" descr="https://i2.wp.com/farm6.staticflickr.com/5448/6920432098_e328847298_b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714620"/>
            <a:ext cx="38038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hlinkClick r:id="rId2"/>
              </a:rPr>
              <a:t>Маски </a:t>
            </a:r>
            <a:r>
              <a:rPr lang="ru-RU" b="0" dirty="0" err="1" smtClean="0">
                <a:hlinkClick r:id="rId2"/>
              </a:rPr>
              <a:t>Гатто</a:t>
            </a:r>
            <a:endParaRPr lang="ru-RU" dirty="0"/>
          </a:p>
        </p:txBody>
      </p:sp>
      <p:pic>
        <p:nvPicPr>
          <p:cNvPr id="35842" name="Picture 2" descr="https://cs1.livemaster.ru/storage/f2/cd/88b398e4bae8bbc4d1cb261c25ae--odezhda-venetsianskaya-karnavalnaya-maska-kot-gatt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249612" cy="4228522"/>
          </a:xfrm>
          <a:prstGeom prst="rect">
            <a:avLst/>
          </a:prstGeom>
          <a:noFill/>
        </p:spPr>
      </p:pic>
      <p:pic>
        <p:nvPicPr>
          <p:cNvPr id="35846" name="Picture 6" descr="https://cs3.livemaster.ru/zhurnalfoto/c/7/f/1311201336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786190"/>
            <a:ext cx="2928958" cy="2880142"/>
          </a:xfrm>
          <a:prstGeom prst="rect">
            <a:avLst/>
          </a:prstGeom>
          <a:noFill/>
        </p:spPr>
      </p:pic>
      <p:pic>
        <p:nvPicPr>
          <p:cNvPr id="6" name="Picture 2" descr="C:\Users\User\Desktop\маска\4c9c71e374c7703eee78fa35fbfce9d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28736"/>
            <a:ext cx="257176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Маска Шута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774825"/>
            <a:ext cx="4286280" cy="494032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 </a:t>
            </a:r>
            <a:r>
              <a:rPr lang="ru-RU" sz="1800" b="1" dirty="0" smtClean="0"/>
              <a:t>Маска Шута (и ее женский вариант </a:t>
            </a:r>
            <a:r>
              <a:rPr lang="ru-RU" sz="1800" b="1" dirty="0" err="1" smtClean="0"/>
              <a:t>Жоли</a:t>
            </a:r>
            <a:r>
              <a:rPr lang="ru-RU" sz="1800" b="1" dirty="0" smtClean="0"/>
              <a:t>)  </a:t>
            </a:r>
          </a:p>
          <a:p>
            <a:pPr algn="ctr">
              <a:buNone/>
            </a:pPr>
            <a:r>
              <a:rPr lang="ru-RU" sz="1800" dirty="0" smtClean="0"/>
              <a:t>представляют определенный тип шутов, распространенных в Средневековье.  </a:t>
            </a:r>
          </a:p>
          <a:p>
            <a:pPr algn="ctr">
              <a:buNone/>
            </a:pPr>
            <a:r>
              <a:rPr lang="ru-RU" sz="2400" b="1" dirty="0" smtClean="0"/>
              <a:t>Маска Шута получила распространение по всей Европе и оказала огромное влияние на испанский, голландский, немецкий, австрийский, английский и, </a:t>
            </a:r>
          </a:p>
          <a:p>
            <a:pPr algn="ctr">
              <a:buNone/>
            </a:pPr>
            <a:r>
              <a:rPr lang="ru-RU" sz="2400" b="1" dirty="0" smtClean="0"/>
              <a:t>в особенности, французский театры. </a:t>
            </a:r>
            <a:endParaRPr lang="ru-RU" sz="2400" b="1" dirty="0"/>
          </a:p>
        </p:txBody>
      </p:sp>
      <p:pic>
        <p:nvPicPr>
          <p:cNvPr id="4" name="Picture 2" descr="https://sc01.alicdn.com/kf/HTB1cSY.JWSWBuNjSsrb7610mVXaC/Full-Face-Venetian-Jester-Mask-Masquerade-Mard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4208993" cy="432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Маска Шута</a:t>
            </a:r>
            <a:endParaRPr lang="ru-RU" dirty="0"/>
          </a:p>
        </p:txBody>
      </p:sp>
      <p:pic>
        <p:nvPicPr>
          <p:cNvPr id="37892" name="Picture 4" descr="https://img11.postila.ru/data/22/51/52/b3/225152b3710df35a22dab94647d878edf9ea385a913049007fed639813036a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143116"/>
            <a:ext cx="3240360" cy="2410018"/>
          </a:xfrm>
          <a:prstGeom prst="rect">
            <a:avLst/>
          </a:prstGeom>
          <a:noFill/>
        </p:spPr>
      </p:pic>
      <p:pic>
        <p:nvPicPr>
          <p:cNvPr id="37894" name="Picture 6" descr="https://i.pinimg.com/736x/ef/13/ff/ef13ff2acfaec285f3adc34e45aefdba--court-jester-carnival-of-veni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500174"/>
            <a:ext cx="2428892" cy="3062123"/>
          </a:xfrm>
          <a:prstGeom prst="rect">
            <a:avLst/>
          </a:prstGeom>
          <a:noFill/>
        </p:spPr>
      </p:pic>
      <p:pic>
        <p:nvPicPr>
          <p:cNvPr id="6" name="Picture 2" descr="C:\Users\User\Desktop\маска\e1cf494030871385414cf4113c0ce04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500306"/>
            <a:ext cx="2857488" cy="400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Мастер-класс по созданию эскиза и росписи венецианской маски</a:t>
            </a:r>
            <a:endParaRPr lang="ru-RU" dirty="0"/>
          </a:p>
        </p:txBody>
      </p:sp>
      <p:pic>
        <p:nvPicPr>
          <p:cNvPr id="5" name="Рисунок 4" descr="D:\DCIM\100PHOTO\SAM_871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521497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:\DCIM\100PHOTO\SAM_8713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500174"/>
            <a:ext cx="3109906" cy="244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CIM\100PHOTO\SAM_871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286256"/>
            <a:ext cx="322896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Зарисовка венецианских масок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40" name="Содержимое 5"/>
          <p:cNvSpPr>
            <a:spLocks noGrp="1"/>
          </p:cNvSpPr>
          <p:nvPr>
            <p:ph sz="half" idx="2"/>
          </p:nvPr>
        </p:nvSpPr>
        <p:spPr>
          <a:xfrm>
            <a:off x="684213" y="5805488"/>
            <a:ext cx="7848600" cy="1052512"/>
          </a:xfrm>
        </p:spPr>
        <p:txBody>
          <a:bodyPr/>
          <a:lstStyle/>
          <a:p>
            <a:pPr algn="ctr"/>
            <a:r>
              <a:rPr lang="ru-RU" dirty="0" smtClean="0"/>
              <a:t>Выбрала понравившиеся маску и зарисовала её карандашом</a:t>
            </a:r>
          </a:p>
        </p:txBody>
      </p:sp>
      <p:pic>
        <p:nvPicPr>
          <p:cNvPr id="1027" name="Picture 3" descr="C:\Users\пк\Desktop\SAM_86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500174"/>
            <a:ext cx="5357850" cy="4303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Собственные эскизы венецианских масок</a:t>
            </a:r>
            <a:endParaRPr lang="ru-RU" dirty="0"/>
          </a:p>
        </p:txBody>
      </p:sp>
      <p:pic>
        <p:nvPicPr>
          <p:cNvPr id="2050" name="Picture 2" descr="C:\Users\пк\Desktop\SAM_8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071678"/>
            <a:ext cx="4429156" cy="3528228"/>
          </a:xfrm>
          <a:prstGeom prst="rect">
            <a:avLst/>
          </a:prstGeom>
          <a:noFill/>
        </p:spPr>
      </p:pic>
      <p:pic>
        <p:nvPicPr>
          <p:cNvPr id="2051" name="Picture 3" descr="C:\Users\пк\Desktop\SAM_86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143116"/>
            <a:ext cx="4071966" cy="3456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сделать венецианскую маску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571612"/>
            <a:ext cx="3319778" cy="4929222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1.туалетная бумага </a:t>
            </a:r>
          </a:p>
          <a:p>
            <a:pPr>
              <a:buNone/>
            </a:pPr>
            <a:r>
              <a:rPr lang="ru-RU" sz="2000" dirty="0" smtClean="0"/>
              <a:t>2.клей ПВА</a:t>
            </a:r>
          </a:p>
          <a:p>
            <a:pPr>
              <a:buNone/>
            </a:pPr>
            <a:r>
              <a:rPr lang="ru-RU" sz="2000" dirty="0" smtClean="0"/>
              <a:t>3.вода </a:t>
            </a:r>
          </a:p>
          <a:p>
            <a:pPr>
              <a:buNone/>
            </a:pPr>
            <a:r>
              <a:rPr lang="ru-RU" sz="2000" dirty="0" smtClean="0"/>
              <a:t>4.жидкое мыло</a:t>
            </a:r>
          </a:p>
          <a:p>
            <a:pPr>
              <a:buNone/>
            </a:pPr>
            <a:r>
              <a:rPr lang="ru-RU" sz="2000" dirty="0" smtClean="0"/>
              <a:t>5.Скульптурный пластилин</a:t>
            </a:r>
          </a:p>
          <a:p>
            <a:pPr>
              <a:buNone/>
            </a:pPr>
            <a:r>
              <a:rPr lang="ru-RU" sz="2000" dirty="0" smtClean="0"/>
              <a:t>6.кисточка</a:t>
            </a:r>
          </a:p>
          <a:p>
            <a:pPr>
              <a:buNone/>
            </a:pPr>
            <a:r>
              <a:rPr lang="ru-RU" sz="2000" dirty="0" smtClean="0"/>
              <a:t>7.гуашь</a:t>
            </a:r>
          </a:p>
          <a:p>
            <a:pPr>
              <a:buNone/>
            </a:pPr>
            <a:r>
              <a:rPr lang="ru-RU" sz="2000" dirty="0" smtClean="0"/>
              <a:t>8.стеки </a:t>
            </a:r>
          </a:p>
          <a:p>
            <a:pPr>
              <a:buNone/>
            </a:pPr>
            <a:r>
              <a:rPr lang="ru-RU" sz="2000" dirty="0" smtClean="0"/>
              <a:t>9.нож </a:t>
            </a:r>
          </a:p>
          <a:p>
            <a:pPr>
              <a:buNone/>
            </a:pPr>
            <a:r>
              <a:rPr lang="ru-RU" sz="2000" dirty="0" smtClean="0"/>
              <a:t>10.доска </a:t>
            </a:r>
          </a:p>
          <a:p>
            <a:pPr>
              <a:buNone/>
            </a:pPr>
            <a:r>
              <a:rPr lang="ru-RU" sz="2000" dirty="0" smtClean="0"/>
              <a:t>11.пластиковые стаканчики</a:t>
            </a:r>
          </a:p>
          <a:p>
            <a:pPr>
              <a:buNone/>
            </a:pPr>
            <a:r>
              <a:rPr lang="ru-RU" sz="2000" dirty="0" smtClean="0"/>
              <a:t>12.различные украшения.</a:t>
            </a:r>
            <a:endParaRPr lang="ru-RU" sz="2000" dirty="0"/>
          </a:p>
        </p:txBody>
      </p:sp>
      <p:pic>
        <p:nvPicPr>
          <p:cNvPr id="4" name="Рисунок 3" descr="DSC_25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2071678"/>
            <a:ext cx="521497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1 шаг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136842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Первым делом надо порезать скульптурный пластилин. </a:t>
            </a:r>
          </a:p>
          <a:p>
            <a:pPr>
              <a:buNone/>
            </a:pPr>
            <a:r>
              <a:rPr lang="ru-RU" sz="2400" dirty="0" smtClean="0"/>
              <a:t>Для начала разделила его полосками. Потом я поделила его на мелкие кусочки.</a:t>
            </a:r>
            <a:endParaRPr lang="ru-RU" sz="2400" dirty="0"/>
          </a:p>
        </p:txBody>
      </p:sp>
      <p:pic>
        <p:nvPicPr>
          <p:cNvPr id="7" name="Рисунок 6" descr="C:\Users\пк\Downloads\PHOTO-2020-03-13-07-36-3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071810"/>
            <a:ext cx="5248371" cy="324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/>
              <a:t>2 шаг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428736"/>
            <a:ext cx="3714776" cy="5000659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Следующий шаг - это лепка основы венецианской маски. Я брала кусочки пластилина и выкладывала их в форме венецианской маски. Сначала один ряд, потом другой и так далее. </a:t>
            </a:r>
          </a:p>
          <a:p>
            <a:pPr algn="ctr">
              <a:buNone/>
            </a:pPr>
            <a:r>
              <a:rPr lang="ru-RU" sz="2400" dirty="0" smtClean="0"/>
              <a:t>Таким образом я почти сделала основу венецианской маски.</a:t>
            </a:r>
            <a:endParaRPr lang="ru-RU" sz="2400" dirty="0"/>
          </a:p>
        </p:txBody>
      </p:sp>
      <p:pic>
        <p:nvPicPr>
          <p:cNvPr id="7" name="Рисунок 6" descr="C:\Users\пк\Downloads\PHOTO-2020-03-13-07-36-37 (1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857364"/>
            <a:ext cx="32861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 шаг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1439861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Далее я соединила кусочки пластилина, сделав их единым целым. Потом нарисовала, где будут глаза и нос. Вырезала глаза и слепила нос.</a:t>
            </a:r>
            <a:endParaRPr lang="ru-RU" sz="2400" dirty="0"/>
          </a:p>
        </p:txBody>
      </p:sp>
      <p:pic>
        <p:nvPicPr>
          <p:cNvPr id="6" name="Рисунок 5" descr="C:\Users\пк\Downloads\PHOTO-2020-03-13-07-36-36 (1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000372"/>
            <a:ext cx="26432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к\Downloads\PHOTO-2020-03-13-07-36-3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3000372"/>
            <a:ext cx="2671766" cy="360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9006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Изготовить венецианскую маску.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Изучить историю появления  и виды венецианских масок;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Разработать эскизы масок в венецианском стиле;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Воссоздать образ своеобразной маски «кошечка»;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Провести мастер класс по росписи венецианской маски в нашем классе;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1857387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Далее я приступила к самой венецианской маске, а именно к технике папье-маше. Для этого понадобится: туалетная бумага, пластиковые стаканчики, кисточки, жидкое мыло, клей ПВА и вода. Для начала я разлила жидкое мыло, воду и клей в три разных стаканчика. Затем разбавила клей водой и перемешала.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DSC_25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3643314"/>
            <a:ext cx="2768261" cy="2143140"/>
          </a:xfrm>
          <a:prstGeom prst="rect">
            <a:avLst/>
          </a:prstGeom>
        </p:spPr>
      </p:pic>
      <p:pic>
        <p:nvPicPr>
          <p:cNvPr id="6" name="Рисунок 5" descr="DSC_25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3786190"/>
            <a:ext cx="2699792" cy="2857496"/>
          </a:xfrm>
          <a:prstGeom prst="rect">
            <a:avLst/>
          </a:prstGeom>
        </p:spPr>
      </p:pic>
      <p:pic>
        <p:nvPicPr>
          <p:cNvPr id="7" name="Рисунок 6" descr="DSC_258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3143248"/>
            <a:ext cx="2000232" cy="3274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7554" y="500042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4 шаг 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4114800" cy="5286411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Далее мне понадобилась основа венецианской маски, жидкое мыло, раствор клея с водой, кисточка и туалетная бумага. Для начала надо промазать заготовку маски из пластилина жидким мылом и наложить 1-й слой туалетной бумаги (накладывать надо кусочками). После этого промазываем раствором и накладываем 2-й слой туалетной бумаги. Опять промазываем раствором и накладываем 3-й слой туалетной бумаги, и так далее. Так надо наложить 10-15 слоев и оставить высыхать на 2-3 дня.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428604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2</a:t>
            </a:r>
            <a:r>
              <a:rPr lang="ru-RU" sz="3600" b="1" dirty="0" smtClean="0">
                <a:solidFill>
                  <a:srgbClr val="FFFF00"/>
                </a:solidFill>
              </a:rPr>
              <a:t>5 шаг</a:t>
            </a:r>
            <a:endParaRPr lang="ru-RU" sz="2800" b="1" dirty="0"/>
          </a:p>
        </p:txBody>
      </p:sp>
      <p:pic>
        <p:nvPicPr>
          <p:cNvPr id="8" name="Рисунок 7" descr="C:\Users\пк\Downloads\PHOTO-2020-03-13-07-36-38 (1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76760" y="1952602"/>
            <a:ext cx="4643470" cy="388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6 шаг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74825"/>
            <a:ext cx="3929090" cy="4654571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Когда всё высохло, я отрезала всё лишнее. Потом я разделила венецианскую маску и скульптурный пластилин (основу маски). И очистила маску от оставшегося пластилина.</a:t>
            </a:r>
            <a:endParaRPr lang="ru-RU" sz="2800" dirty="0"/>
          </a:p>
        </p:txBody>
      </p:sp>
      <p:pic>
        <p:nvPicPr>
          <p:cNvPr id="6" name="Рисунок 5" descr="C:\Users\пк\Downloads\PHOTO-2020-03-13-07-36-3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643050"/>
            <a:ext cx="3710984" cy="478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1511299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Следующий шаг - это покраска задней части венецианской маски белой краской. А дальше надо покрасить лицевую сторону и украсить. Вот такая маска у меня получилась.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500042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2 </a:t>
            </a:r>
            <a:r>
              <a:rPr lang="ru-RU" sz="4000" b="1" dirty="0" smtClean="0">
                <a:solidFill>
                  <a:srgbClr val="FFFF00"/>
                </a:solidFill>
              </a:rPr>
              <a:t>7 </a:t>
            </a:r>
            <a:r>
              <a:rPr lang="ru-RU" sz="4000" b="1" dirty="0" err="1" smtClean="0">
                <a:solidFill>
                  <a:srgbClr val="FFFF00"/>
                </a:solidFill>
              </a:rPr>
              <a:t>шаг</a:t>
            </a:r>
            <a:r>
              <a:rPr lang="ru-RU" sz="4000" b="1" dirty="0" err="1" smtClean="0"/>
              <a:t>ш</a:t>
            </a:r>
            <a:r>
              <a:rPr lang="ru-RU" sz="4000" b="1" dirty="0" smtClean="0"/>
              <a:t> </a:t>
            </a:r>
            <a:endParaRPr lang="ru-RU" sz="4000" b="1" dirty="0"/>
          </a:p>
        </p:txBody>
      </p:sp>
      <p:pic>
        <p:nvPicPr>
          <p:cNvPr id="5" name="Рисунок 4" descr="D:\DCIM\100PHOTO\SAM_872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979420"/>
            <a:ext cx="3353435" cy="359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к\Downloads\PHOTO-2020-03-13-07-36-37 (2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071810"/>
            <a:ext cx="2786082" cy="343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Практическая значимость исследовательского проекта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3786214" cy="5286412"/>
          </a:xfrm>
        </p:spPr>
        <p:txBody>
          <a:bodyPr/>
          <a:lstStyle/>
          <a:p>
            <a:pPr lvl="0"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использовать, как аксессуар к маскарадному платью или театральному представлению;</a:t>
            </a:r>
          </a:p>
          <a:p>
            <a:pPr lvl="0"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маски, оформленные в рамку для картин можно использовать в интерьера дома, школы;</a:t>
            </a:r>
          </a:p>
          <a:p>
            <a:pPr lvl="0"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использовать, как необычный подарок друзьям и родственникам;</a:t>
            </a:r>
          </a:p>
          <a:p>
            <a:pPr lvl="0"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полученные знания пригодятся при выборе профессии дизайнер;</a:t>
            </a:r>
          </a:p>
          <a:p>
            <a:pPr lvl="0"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оформленные маски можно представить на конкурсы декоративно-прикладного творчества.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franco.crimealib.ru/wp-content/uploads/2017/02/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500174"/>
            <a:ext cx="2540448" cy="1856257"/>
          </a:xfrm>
          <a:prstGeom prst="rect">
            <a:avLst/>
          </a:prstGeom>
          <a:noFill/>
        </p:spPr>
      </p:pic>
      <p:pic>
        <p:nvPicPr>
          <p:cNvPr id="3076" name="Picture 4" descr="http://franco.crimealib.ru/wp-content/uploads/2017/02/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1071546"/>
            <a:ext cx="2457488" cy="2286016"/>
          </a:xfrm>
          <a:prstGeom prst="rect">
            <a:avLst/>
          </a:prstGeom>
          <a:noFill/>
        </p:spPr>
      </p:pic>
      <p:pic>
        <p:nvPicPr>
          <p:cNvPr id="3078" name="Picture 6" descr="https://i.ytimg.com/vi/lqYu5fRZsgk/maxresdefaul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571876"/>
            <a:ext cx="4429156" cy="3095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74825"/>
            <a:ext cx="5500726" cy="4625975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Я узнала:</a:t>
            </a:r>
          </a:p>
          <a:p>
            <a:pPr algn="ctr">
              <a:buNone/>
            </a:pPr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историю венецианской маски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-разновидности венецианской маски;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-изготовила венецианскую маску;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- провела мастер класс для одноклассников;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DCIM\100PHOTO\SAM_872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02315" y="2262736"/>
            <a:ext cx="4318494" cy="336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presentacii.ru/documents_2/7d4b968ba3abca764da817e8030043f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7888"/>
            <a:ext cx="8773483" cy="6580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венецианской маски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5"/>
            <a:ext cx="3071834" cy="5143536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С чего всё начиналось? 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С эпидемии чумы. </a:t>
            </a:r>
          </a:p>
          <a:p>
            <a:pPr algn="ctr">
              <a:buNone/>
            </a:pPr>
            <a:r>
              <a:rPr lang="ru-RU" sz="2000" dirty="0" smtClean="0"/>
              <a:t>Врачи, идя </a:t>
            </a:r>
          </a:p>
          <a:p>
            <a:pPr algn="ctr">
              <a:buNone/>
            </a:pPr>
            <a:r>
              <a:rPr lang="ru-RU" sz="2000" dirty="0" smtClean="0"/>
              <a:t>к больному, надевали маску </a:t>
            </a:r>
          </a:p>
          <a:p>
            <a:pPr algn="ctr">
              <a:buNone/>
            </a:pPr>
            <a:r>
              <a:rPr lang="ru-RU" sz="2000" dirty="0" smtClean="0"/>
              <a:t>с длинным клювом, </a:t>
            </a:r>
          </a:p>
          <a:p>
            <a:pPr algn="ctr">
              <a:buNone/>
            </a:pPr>
            <a:r>
              <a:rPr lang="ru-RU" sz="2000" dirty="0" smtClean="0"/>
              <a:t>на кончик которой капали эфирные масла. 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1800" dirty="0" smtClean="0"/>
              <a:t>Эту идею переняла аристократия и </a:t>
            </a:r>
            <a:r>
              <a:rPr lang="ru-RU" sz="2000" b="1" dirty="0" smtClean="0"/>
              <a:t>началась долгая история венецианской маски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pic>
        <p:nvPicPr>
          <p:cNvPr id="24578" name="Picture 2" descr="https://cloud.prezentacii.org/19/02/126636/images/screen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944" y="1643050"/>
            <a:ext cx="5630055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венецианской маски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556792"/>
            <a:ext cx="3786214" cy="5158356"/>
          </a:xfrm>
        </p:spPr>
        <p:txBody>
          <a:bodyPr/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Со временем венецианскую маску начали носить в повседневной жизни. 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Маски играли социальную роль в обществе: они уравновешивали положение каждого.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В результате такого массового сокрытия личности общество погрузилось в хаос.</a:t>
            </a:r>
            <a:endParaRPr lang="ru-RU" sz="1800" dirty="0"/>
          </a:p>
        </p:txBody>
      </p:sp>
      <p:pic>
        <p:nvPicPr>
          <p:cNvPr id="23554" name="Picture 2" descr="https://cloud.prezentacii.org/19/02/126636/images/screen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00174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История венецианской маски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500175"/>
            <a:ext cx="3929090" cy="4900626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/>
              <a:t>Ношение масок</a:t>
            </a:r>
          </a:p>
          <a:p>
            <a:pPr algn="ctr">
              <a:buNone/>
            </a:pPr>
            <a:r>
              <a:rPr lang="ru-RU" sz="1800" b="1" dirty="0" smtClean="0"/>
              <a:t> в повседневной жизни запретили.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Церковь разрешила носить маски в период между Рождеством и Покаянным Вторником. 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Так стали проводить Карнавал — </a:t>
            </a:r>
          </a:p>
          <a:p>
            <a:pPr algn="ctr">
              <a:buNone/>
            </a:pPr>
            <a:r>
              <a:rPr lang="ru-RU" sz="1800" dirty="0" smtClean="0"/>
              <a:t>10-дневный праздник перед началом Великого поста. 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2400" b="1" dirty="0" smtClean="0"/>
              <a:t>Венецианская маска стала символом Карнавала в Венеции.</a:t>
            </a:r>
            <a:endParaRPr lang="ru-RU" sz="2400" b="1" dirty="0"/>
          </a:p>
        </p:txBody>
      </p:sp>
      <p:pic>
        <p:nvPicPr>
          <p:cNvPr id="22530" name="Picture 2" descr="https://cloud.prezentacii.org/19/02/126636/images/screen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1643050"/>
            <a:ext cx="542925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Венецианская маска «</a:t>
            </a:r>
            <a:r>
              <a:rPr lang="ru-RU" sz="4800" dirty="0" err="1" smtClean="0"/>
              <a:t>баута</a:t>
            </a:r>
            <a:r>
              <a:rPr lang="ru-RU" sz="4800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714489"/>
            <a:ext cx="3571900" cy="468631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Появилась в 17 столетии.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Пользовалась особой любовью народа, который носил ее в сочетании с длинным черным плащом, скрывающим фигуру, и треугольной шляпой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tricorno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1506" name="Picture 2" descr="https://cloud.prezentacii.org/19/02/126636/images/screen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643050"/>
            <a:ext cx="464347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Виды масок «</a:t>
            </a:r>
            <a:r>
              <a:rPr lang="ru-RU" sz="4400" dirty="0" err="1" smtClean="0"/>
              <a:t>баута</a:t>
            </a:r>
            <a:r>
              <a:rPr lang="ru-RU" sz="4400" dirty="0" smtClean="0"/>
              <a:t>»</a:t>
            </a:r>
            <a:endParaRPr lang="ru-RU" dirty="0"/>
          </a:p>
        </p:txBody>
      </p:sp>
      <p:pic>
        <p:nvPicPr>
          <p:cNvPr id="1026" name="Picture 2" descr="https://im0-tub-ru.yandex.net/i?id=59e3b658ce2ab90317a08188f1475ddb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500306"/>
            <a:ext cx="2714644" cy="4143404"/>
          </a:xfrm>
          <a:prstGeom prst="rect">
            <a:avLst/>
          </a:prstGeom>
          <a:noFill/>
        </p:spPr>
      </p:pic>
      <p:pic>
        <p:nvPicPr>
          <p:cNvPr id="1028" name="Picture 4" descr="https://i.etsystatic.com/8473837/r/il/eaa7b8/670256110/il_570xN.670256110_fb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571612"/>
            <a:ext cx="2857520" cy="3929090"/>
          </a:xfrm>
          <a:prstGeom prst="rect">
            <a:avLst/>
          </a:prstGeom>
          <a:noFill/>
        </p:spPr>
      </p:pic>
      <p:pic>
        <p:nvPicPr>
          <p:cNvPr id="1030" name="Picture 6" descr="https://cs1.livemaster.ru/storage/2b/06/e6b4e20157e49c4ac6dc341ea9vt--dlya-doma-i-interera-karnavalnaya-maska-bauta-zoloto-s-uzoro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1500174"/>
            <a:ext cx="1785950" cy="2500330"/>
          </a:xfrm>
          <a:prstGeom prst="rect">
            <a:avLst/>
          </a:prstGeom>
          <a:noFill/>
        </p:spPr>
      </p:pic>
      <p:pic>
        <p:nvPicPr>
          <p:cNvPr id="1032" name="Picture 8" descr="https://i.pinimg.com/736x/70/02/02/70020254bef1bcec92582690a8b33d56--dell-arte-commedi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071942"/>
            <a:ext cx="2160240" cy="258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Венецианская маска</a:t>
            </a:r>
            <a:br>
              <a:rPr lang="ru-RU" dirty="0" smtClean="0"/>
            </a:br>
            <a:r>
              <a:rPr lang="ru-RU" dirty="0" smtClean="0"/>
              <a:t> «доктор чума»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250033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Венецианская маска «доктор чума» </a:t>
            </a:r>
          </a:p>
          <a:p>
            <a:pPr algn="ctr">
              <a:buNone/>
            </a:pPr>
            <a:r>
              <a:rPr lang="ru-RU" dirty="0" smtClean="0"/>
              <a:t>Её носили вместе с чёрным плащом и палкой, чтобы не дотрагиваться до больных.</a:t>
            </a:r>
            <a:endParaRPr lang="ru-RU" dirty="0"/>
          </a:p>
        </p:txBody>
      </p:sp>
      <p:pic>
        <p:nvPicPr>
          <p:cNvPr id="34818" name="Picture 2" descr="https://live.staticflickr.com/5052/5419510048_d7e7e3f0ae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357562"/>
            <a:ext cx="2779770" cy="2799192"/>
          </a:xfrm>
          <a:prstGeom prst="rect">
            <a:avLst/>
          </a:prstGeom>
          <a:noFill/>
        </p:spPr>
      </p:pic>
      <p:pic>
        <p:nvPicPr>
          <p:cNvPr id="34820" name="Picture 4" descr="https://i.pinimg.com/736x/ca/fe/ef/cafeef0dbcdcaa049669040b4c263729--plague-mask-carnival-mas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786190"/>
            <a:ext cx="2385279" cy="2832148"/>
          </a:xfrm>
          <a:prstGeom prst="rect">
            <a:avLst/>
          </a:prstGeom>
          <a:noFill/>
        </p:spPr>
      </p:pic>
      <p:pic>
        <p:nvPicPr>
          <p:cNvPr id="34822" name="Picture 6" descr="http://www.vokrugsveta.ru/img/bx/medialibrary/2e1/2e1a0f7ea5e8840d07be8a64595fa38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143248"/>
            <a:ext cx="3168352" cy="34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Венецианская маска - кот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7"/>
            <a:ext cx="4614866" cy="4378809"/>
          </a:xfrm>
        </p:spPr>
        <p:txBody>
          <a:bodyPr/>
          <a:lstStyle/>
          <a:p>
            <a:pPr algn="ctr">
              <a:buNone/>
            </a:pPr>
            <a:r>
              <a:rPr lang="ru-RU" sz="4400" b="1" dirty="0" err="1" smtClean="0"/>
              <a:t>Гатто</a:t>
            </a:r>
            <a:r>
              <a:rPr lang="ru-RU" sz="4400" b="1" dirty="0" smtClean="0"/>
              <a:t> (кот, </a:t>
            </a:r>
            <a:r>
              <a:rPr lang="ru-RU" sz="4400" b="1" dirty="0" err="1" smtClean="0"/>
              <a:t>итал</a:t>
            </a:r>
            <a:r>
              <a:rPr lang="ru-RU" sz="4400" b="1" dirty="0" smtClean="0"/>
              <a:t>.)</a:t>
            </a:r>
            <a:r>
              <a:rPr lang="ru-RU" sz="1800" dirty="0" smtClean="0"/>
              <a:t> 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2800" dirty="0" smtClean="0"/>
              <a:t>Традиционная маска Венецианского карнавала. </a:t>
            </a:r>
          </a:p>
          <a:p>
            <a:pPr algn="ctr">
              <a:buNone/>
            </a:pPr>
            <a:r>
              <a:rPr lang="ru-RU" sz="2800" dirty="0" smtClean="0"/>
              <a:t>Маской Кота венецианский карнавал обязан старой забавной легенде. </a:t>
            </a:r>
          </a:p>
        </p:txBody>
      </p:sp>
      <p:pic>
        <p:nvPicPr>
          <p:cNvPr id="5" name="Рисунок 4" descr="https://cloud.prezentacii.org/19/02/126636/images/screen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643050"/>
            <a:ext cx="321471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760</TotalTime>
  <Words>684</Words>
  <Application>Microsoft Office PowerPoint</Application>
  <PresentationFormat>Экран (4:3)</PresentationFormat>
  <Paragraphs>122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Corbel</vt:lpstr>
      <vt:lpstr>Times New Roman</vt:lpstr>
      <vt:lpstr>Wingdings</vt:lpstr>
      <vt:lpstr>Wingdings 2</vt:lpstr>
      <vt:lpstr>Wingdings 3</vt:lpstr>
      <vt:lpstr>Модульная</vt:lpstr>
      <vt:lpstr> «ВЕНЕЦИАНСКАЯ МАСКА»      </vt:lpstr>
      <vt:lpstr>Мои цели и задачи</vt:lpstr>
      <vt:lpstr>История венецианской маски</vt:lpstr>
      <vt:lpstr>История венецианской маски</vt:lpstr>
      <vt:lpstr>История венецианской маски</vt:lpstr>
      <vt:lpstr>Венецианская маска «баута»</vt:lpstr>
      <vt:lpstr>Виды масок «баута»</vt:lpstr>
      <vt:lpstr>Венецианская маска  «доктор чума»</vt:lpstr>
      <vt:lpstr>Венецианская маска - кот</vt:lpstr>
      <vt:lpstr>Маски Гатто</vt:lpstr>
      <vt:lpstr>Маска Шута</vt:lpstr>
      <vt:lpstr>Маска Шута</vt:lpstr>
      <vt:lpstr>Мастер-класс по созданию эскиза и росписи венецианской маски</vt:lpstr>
      <vt:lpstr>Зарисовка венецианских масок</vt:lpstr>
      <vt:lpstr>Собственные эскизы венецианских масок</vt:lpstr>
      <vt:lpstr>Как сделать венецианскую маску</vt:lpstr>
      <vt:lpstr>1 шаг</vt:lpstr>
      <vt:lpstr>2 шаг </vt:lpstr>
      <vt:lpstr>3 шаг</vt:lpstr>
      <vt:lpstr>Презентация PowerPoint</vt:lpstr>
      <vt:lpstr>Презентация PowerPoint</vt:lpstr>
      <vt:lpstr>                              6 шаг</vt:lpstr>
      <vt:lpstr>Презентация PowerPoint</vt:lpstr>
      <vt:lpstr>Практическая значимость исследовательского проекта 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«ВЕНЕЦИАНСКАЯ МАСКА»</dc:title>
  <dc:creator>User</dc:creator>
  <cp:lastModifiedBy>Учитель</cp:lastModifiedBy>
  <cp:revision>77</cp:revision>
  <dcterms:modified xsi:type="dcterms:W3CDTF">2020-04-04T07:11:30Z</dcterms:modified>
</cp:coreProperties>
</file>