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4" r:id="rId11"/>
    <p:sldId id="263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0E49-1510-4B66-84B1-B233DAAB2DD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160" y="188640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ИССЛЕДОВАТЕЛЬСКИЙ ПРОЕКТ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0043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«</a:t>
            </a:r>
            <a:r>
              <a:rPr lang="ru-RU" sz="4400" dirty="0" smtClean="0"/>
              <a:t>Танки </a:t>
            </a:r>
            <a:r>
              <a:rPr lang="en-US" sz="4400" dirty="0" smtClean="0"/>
              <a:t>II </a:t>
            </a:r>
            <a:r>
              <a:rPr lang="ru-RU" sz="4400" dirty="0" smtClean="0"/>
              <a:t>Мировой войны»</a:t>
            </a:r>
            <a:endParaRPr lang="ru-RU" sz="4400" dirty="0"/>
          </a:p>
        </p:txBody>
      </p:sp>
      <p:pic>
        <p:nvPicPr>
          <p:cNvPr id="8" name="Рисунок 7" descr="C:\Users\user\Desktop\Облако@Mail.Ru\IMG_20191102_10123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14422"/>
            <a:ext cx="5734420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652120" y="5553236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учащийся 4в класса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Толстых Николай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Слепухина О.Л.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mitry Lavrinenk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453650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24128" y="692696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Танковый ас лейтенант Дмитрий </a:t>
            </a:r>
            <a:r>
              <a:rPr lang="ru-RU" sz="2400" dirty="0" err="1" smtClean="0">
                <a:solidFill>
                  <a:srgbClr val="FF0000"/>
                </a:solidFill>
              </a:rPr>
              <a:t>Лавриненко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400" dirty="0" smtClean="0"/>
              <a:t> номер один в советских вооруженных силах. Уничтожил 52 немецких танка </a:t>
            </a:r>
          </a:p>
          <a:p>
            <a:pPr algn="ctr"/>
            <a:r>
              <a:rPr lang="ru-RU" sz="2400" dirty="0" smtClean="0"/>
              <a:t>(и это в 1941 году!!!).</a:t>
            </a:r>
          </a:p>
          <a:p>
            <a:pPr algn="ctr"/>
            <a:r>
              <a:rPr lang="ru-RU" sz="2400" dirty="0" smtClean="0"/>
              <a:t>В своем последнем бою у деревни Горюны, уничтожил 6 танков из 18.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\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92488" cy="60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52519"/>
            <a:ext cx="3960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Томшин</a:t>
            </a:r>
            <a:r>
              <a:rPr lang="ru-RU" sz="2800" dirty="0" smtClean="0">
                <a:solidFill>
                  <a:srgbClr val="FF0000"/>
                </a:solidFill>
              </a:rPr>
              <a:t> Николай Павлович</a:t>
            </a:r>
          </a:p>
          <a:p>
            <a:pPr algn="ctr"/>
            <a:r>
              <a:rPr lang="ru-RU" sz="2800" dirty="0" smtClean="0"/>
              <a:t>Мой прадедушка</a:t>
            </a:r>
          </a:p>
          <a:p>
            <a:pPr algn="ctr"/>
            <a:r>
              <a:rPr lang="ru-RU" sz="2800" dirty="0" smtClean="0"/>
              <a:t>Родился 20.05.1922г.</a:t>
            </a:r>
          </a:p>
          <a:p>
            <a:pPr algn="ctr"/>
            <a:r>
              <a:rPr lang="ru-RU" sz="2800" dirty="0" smtClean="0"/>
              <a:t>Участвовал во втором Белорусском фронте</a:t>
            </a:r>
          </a:p>
          <a:p>
            <a:pPr algn="ctr"/>
            <a:r>
              <a:rPr lang="ru-RU" sz="2800" dirty="0" smtClean="0"/>
              <a:t> с 1942 года, в своей родной деревне Боровая была бронь так как он был трактористом.</a:t>
            </a:r>
          </a:p>
          <a:p>
            <a:pPr algn="ctr"/>
            <a:r>
              <a:rPr lang="ru-RU" sz="2800" dirty="0" smtClean="0"/>
              <a:t>Есть награда за отвагу.</a:t>
            </a:r>
          </a:p>
          <a:p>
            <a:pPr algn="ctr"/>
            <a:r>
              <a:rPr lang="ru-RU" sz="2800" dirty="0" smtClean="0"/>
              <a:t>Всю войну был танкистом и радистом.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FirstUser\Desktop\Облако@Mail.Ru\IMG_20191102_1013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8883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Война не окончена пока не похоронен последний погибший на ней солдат!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Раны от боевых действий получали танки спасая жизни танкистов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2400" dirty="0" smtClean="0"/>
              <a:t>Заключение</a:t>
            </a:r>
          </a:p>
          <a:p>
            <a:pPr algn="just"/>
            <a:r>
              <a:rPr lang="ru-RU" dirty="0" smtClean="0"/>
              <a:t>Годы идут и порой мы забываем про те подвиги советских людей ,которые жизни отдали ради мира на земле. Раз в году 9 мая стоим «минуту молчания» на Параде победы. Хотя этих минут должно быть на много больше не только в День Победы но и всегда в нашем сердце!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Изучив тему Танки войны, я испытал гордость за страну, за народ, за их мужество, самопожертвование! Силу и мощь железной техники испытывали и враги сталкивающиеся с ней.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Первый танк был создан в августе 1920 года. С того времени развитие танкостроения шло очень быстро.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Самым лучшим предстояло </a:t>
            </a:r>
            <a:r>
              <a:rPr lang="ru-RU" sz="2800" dirty="0" smtClean="0"/>
              <a:t>стать</a:t>
            </a:r>
            <a:r>
              <a:rPr lang="ru-RU" sz="2000" dirty="0" smtClean="0"/>
              <a:t> гусеничному танку Т-34 ,против которого были бессильны гитлеровские танки.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Изучив историю героев танкистов ,понял, что нет более отважных людей, чем русские солдаты.</a:t>
            </a:r>
          </a:p>
        </p:txBody>
      </p:sp>
      <p:pic>
        <p:nvPicPr>
          <p:cNvPr id="5" name="Рисунок 4" descr="https://avatars.mds.yandex.net/get-pdb/1365646/f68e6958-1dbb-4281-8684-b7bc35439d40/s120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42428" cy="247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CIM\100PHOTO\SAM_87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46434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CIM\100PHOTO\SAM_872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3577590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CIM\100PHOTO\SAM_872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857652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ÐÐµÑÑÐ¼ÐµÑÑÐ½ÑÐ¹ Ð¿Ð¾Ð»Ðº-2019&quot; - ÐÑÐºÐ¾Ð»Ðµ.Ð Ð£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7281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600" dirty="0">
                <a:solidFill>
                  <a:srgbClr val="FF0000"/>
                </a:solidFill>
              </a:rPr>
              <a:t>Задачи: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/>
              <a:t>Узнать историю возникновения первых танков;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/>
              <a:t>Изучить роль танка Т-34 в Великой Отечественной войне;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/>
              <a:t>Узнать о героях танкистах;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/>
              <a:t>Определить какие танки были лучшими.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Цель проекта: </a:t>
            </a:r>
            <a:r>
              <a:rPr lang="ru-RU" sz="3600" dirty="0" smtClean="0"/>
              <a:t>Изучить роль танка в войне и его значение.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0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1602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«Борец за свободу товарищ Ленин»  </a:t>
            </a:r>
            <a:r>
              <a:rPr lang="ru-RU" sz="2400" dirty="0" smtClean="0"/>
              <a:t>так назвали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первый танк в СССР, </a:t>
            </a:r>
            <a:r>
              <a:rPr lang="ru-RU" sz="2000" dirty="0" smtClean="0"/>
              <a:t>сконструированный  на основе захваченного французского танка  </a:t>
            </a:r>
            <a:r>
              <a:rPr lang="ru-RU" sz="2000" dirty="0" err="1" smtClean="0"/>
              <a:t>Рено</a:t>
            </a:r>
            <a:r>
              <a:rPr lang="ru-RU" sz="2000" dirty="0" smtClean="0"/>
              <a:t> </a:t>
            </a:r>
            <a:r>
              <a:rPr lang="en-US" sz="2000" dirty="0" smtClean="0"/>
              <a:t> FT17</a:t>
            </a:r>
            <a:r>
              <a:rPr lang="ru-RU" sz="2000" dirty="0" smtClean="0"/>
              <a:t>. 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31 августа 1920 </a:t>
            </a:r>
            <a:r>
              <a:rPr lang="ru-RU" sz="2400" dirty="0" smtClean="0"/>
              <a:t>г  первый танк покинул сборочный цех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Танк МС-1 «Малый Сопровождения первый»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Боевое предназначение – сопровождать в бою стрелковые подразделения.</a:t>
            </a:r>
          </a:p>
          <a:p>
            <a:pPr algn="just"/>
            <a:r>
              <a:rPr lang="ru-RU" sz="2000" dirty="0" smtClean="0"/>
              <a:t>В начале войны это танк в основном использовался в качестве </a:t>
            </a:r>
            <a:r>
              <a:rPr lang="ru-RU" sz="2000" dirty="0" err="1" smtClean="0"/>
              <a:t>ДОТов</a:t>
            </a:r>
            <a:r>
              <a:rPr lang="ru-RU" sz="2000" dirty="0" smtClean="0"/>
              <a:t>, то есть корпус машины закапывали в землю, превращаясь в наблюдательный пункт.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Танк Т-26 </a:t>
            </a:r>
            <a:r>
              <a:rPr lang="ru-RU" sz="2400" dirty="0" err="1" smtClean="0">
                <a:solidFill>
                  <a:srgbClr val="FF0000"/>
                </a:solidFill>
              </a:rPr>
              <a:t>двухбашенный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736303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371703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Легкий в управлении, но в процессе эксплуатации выяснилось, что близко стоящие башни мешают друг другу. В дальнейшем выпускали с одной башней. Предназначался для сопровождения пехоты в 1930-х годах. </a:t>
            </a:r>
          </a:p>
        </p:txBody>
      </p:sp>
      <p:pic>
        <p:nvPicPr>
          <p:cNvPr id="5" name="Рисунок 4" descr="C:\Users\FirstUser\Desktop\Облако@Mail.Ru\IMG_20191102_10311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980728"/>
            <a:ext cx="54292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53045"/>
            <a:ext cx="3809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Около деревни Прохоровки 5 июля 1943 г. произошло крупное танковое сражение, в котором участвовало 1600 танков; более 1 млн. человек; несколько тысяч самолетов. Потери составили 835000 человек. Победа в этом сражении придало уверенности в Победе над фашистами.</a:t>
            </a:r>
          </a:p>
        </p:txBody>
      </p:sp>
      <p:pic>
        <p:nvPicPr>
          <p:cNvPr id="3" name="Рисунок 2" descr="Атака соединений 5 Гвардейской танковой армии в районе Прохоровки.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365198" cy="30766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27984" y="151644"/>
            <a:ext cx="436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Курская дуга, танковое сражение</a:t>
            </a:r>
          </a:p>
        </p:txBody>
      </p:sp>
      <p:pic>
        <p:nvPicPr>
          <p:cNvPr id="5" name="Рисунок 4" descr="D:\Облако@Mail.Ru\IMG_20191102_10143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88432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60032" y="37170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Танк КВ «Клим Ворошилов»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4077072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Самый мощный  танк мира того времени. Броня 75 мм.</a:t>
            </a:r>
          </a:p>
          <a:p>
            <a:pPr algn="just"/>
            <a:r>
              <a:rPr lang="ru-RU" sz="2000" dirty="0" smtClean="0"/>
              <a:t>До 1942 г. у него не было достойных противников. Не все мосты выдерживали его тяжесть но и грунтовая дорога после него становилась не проходимой местностью.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Под руководством </a:t>
            </a:r>
            <a:r>
              <a:rPr lang="ru-RU" dirty="0" smtClean="0">
                <a:solidFill>
                  <a:srgbClr val="FF0000"/>
                </a:solidFill>
              </a:rPr>
              <a:t>Михаила Ильича Кошкина</a:t>
            </a:r>
            <a:r>
              <a:rPr lang="ru-RU" dirty="0" smtClean="0"/>
              <a:t>, был создан легендарный танк Т-34. Гитлер объявил его личным врагом даже после смерти конструктора. В 1941г. кладбище, где был похоронен М.И. Кошкин, было уничтожено летчиками люфтваффе целенаправленной бомбардировкой с целью ликвидации его могилы.</a:t>
            </a:r>
          </a:p>
        </p:txBody>
      </p:sp>
      <p:pic>
        <p:nvPicPr>
          <p:cNvPr id="3" name="Рисунок 2" descr="Портре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59228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Облако@Mail.Ru\IMG_20191102_10224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39248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08104" y="3068960"/>
            <a:ext cx="2791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Т-34 создан в 1939г. Длинна – 6,62 м;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ширина – 3 м;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Высота - 2,52м;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Броня - 45мм;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скорость - 51 км/ч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309" y="494116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Гитлер говорил о том, что, если бы знал о существовании Т-34, возможно никогда не начал бы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FirstUser\Desktop\Облако@Mail.Ru\IMG_20191102_10150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112568" cy="351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FirstUser\Desktop\Облако@Mail.Ru\IMG_20191102_10173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664296" cy="222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FirstUser\Desktop\Облако@Mail.Ru\IMG_20191102_10123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880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7904" y="4005064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Создание всей этой техники (Т-35, КВ-8, ИС-1 ит.д.) оказало огромную помощь нашей стране в борьбе с </a:t>
            </a:r>
            <a:r>
              <a:rPr lang="ru-RU" sz="2800" dirty="0" err="1" smtClean="0"/>
              <a:t>фашисткими</a:t>
            </a:r>
            <a:r>
              <a:rPr lang="ru-RU" sz="2800" dirty="0" smtClean="0"/>
              <a:t> захватчиками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Герои танкисты</a:t>
            </a:r>
          </a:p>
        </p:txBody>
      </p:sp>
      <p:pic>
        <p:nvPicPr>
          <p:cNvPr id="3" name="Рисунок 2" descr="https://static.mvd.ru/upload/site98/document_news/Kwcl6TMP1q_d1-400x2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68052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Экипаж братьев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Матросовых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000" dirty="0" smtClean="0"/>
              <a:t>Именно о них была написана  песня «Три танкиста». Братья Николай, Михаил и Александр.</a:t>
            </a:r>
          </a:p>
          <a:p>
            <a:pPr algn="just"/>
            <a:r>
              <a:rPr lang="ru-RU" sz="2000" dirty="0" smtClean="0"/>
              <a:t>Сражались на финском фронте: уничтожили 10 орудий, 8 дзотов и десятки солдат противников.</a:t>
            </a:r>
          </a:p>
          <a:p>
            <a:pPr algn="just"/>
            <a:r>
              <a:rPr lang="ru-RU" sz="2000" dirty="0" smtClean="0"/>
              <a:t>В одной из жарких схваток с врагом Михаил и Александр погибли. Все получили высокие награды.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681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FirstUser</dc:creator>
  <cp:lastModifiedBy>Учитель</cp:lastModifiedBy>
  <cp:revision>89</cp:revision>
  <dcterms:created xsi:type="dcterms:W3CDTF">2020-02-17T12:09:36Z</dcterms:created>
  <dcterms:modified xsi:type="dcterms:W3CDTF">2020-04-04T07:19:37Z</dcterms:modified>
</cp:coreProperties>
</file>