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1" r:id="rId3"/>
    <p:sldId id="272" r:id="rId4"/>
    <p:sldId id="267" r:id="rId5"/>
    <p:sldId id="263" r:id="rId6"/>
    <p:sldId id="274" r:id="rId7"/>
    <p:sldId id="275" r:id="rId8"/>
    <p:sldId id="276" r:id="rId9"/>
    <p:sldId id="262" r:id="rId10"/>
    <p:sldId id="264" r:id="rId11"/>
    <p:sldId id="277" r:id="rId12"/>
    <p:sldId id="278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29" autoAdjust="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0E49-1510-4B66-84B1-B233DAAB2DD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A74E-0B12-47EB-9C29-3E4D8A38F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160" y="188640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ИССЛЕДОВАТЕЛЬСКИЙ ПРОЕКТ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00043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«Мой прадед танкист»</a:t>
            </a:r>
            <a:endParaRPr lang="ru-RU" sz="44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429256" y="5286388"/>
            <a:ext cx="3391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5в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Толстых Николай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русского языка и литературы</a:t>
            </a:r>
            <a:r>
              <a:rPr lang="ru-RU" sz="9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Слепухина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ВКК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пк\Downloads\WhatsApp Image 2020-10-26 at 18.55.51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mitry Lavrinenk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453650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24128" y="692696"/>
            <a:ext cx="2952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Танковый ас лейтенант Дмитрий </a:t>
            </a:r>
            <a:r>
              <a:rPr lang="ru-RU" sz="2400" dirty="0" err="1" smtClean="0">
                <a:solidFill>
                  <a:srgbClr val="FF0000"/>
                </a:solidFill>
              </a:rPr>
              <a:t>Лавриненко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400" dirty="0" smtClean="0"/>
              <a:t> номер один в советских вооруженных силах. Уничтожил 52 немецких танка </a:t>
            </a:r>
          </a:p>
          <a:p>
            <a:pPr algn="ctr"/>
            <a:r>
              <a:rPr lang="ru-RU" sz="2400" dirty="0" smtClean="0"/>
              <a:t>(и это в 1941 году!!!).</a:t>
            </a:r>
          </a:p>
          <a:p>
            <a:pPr algn="ctr"/>
            <a:r>
              <a:rPr lang="ru-RU" sz="2400" dirty="0" smtClean="0"/>
              <a:t>В своем последнем бою у деревни Горюны, уничтожил 6 танков из 18.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FirstUser\Desktop\Облако@Mail.Ru\IMG_20191102_10311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285728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85728"/>
            <a:ext cx="442915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Поставленная цель достигнута. Результаты исследования представлены учащимся нашей школы для проведения уроков мужества.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прадед всегда был человеком с активной жизненной позицией.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селе еще помнят, каким он был честным и бескомпромиссным. Николай Павлович и в 70 лет был активным, с нестареющей душой.  Удивительно, но в его солидном возрасте ему до всего было дело  и до государственных, и до сельских проблем.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назвали в честь моего прадедушки, и я с гордостью ношу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имя.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Вечная память моему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прадедушке Николаю!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Облако@Mail.Ru\IMG_20191102_10224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3749546" cy="295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ownloads\WhatsApp Image 2020-10-26 at 18.55.2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901774" cy="520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85918" y="214290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сестрой принимаем участие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Бессмертном полку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DCIM\100PHOTO\SAM_87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48" y="1643050"/>
            <a:ext cx="46434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CIM\100PHOTO\SAM_872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3577590" cy="26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CIM\100PHOTO\SAM_872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857652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0166" y="214290"/>
            <a:ext cx="5857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танка, которую я сделал сам.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ÐÐµÑÑÐ¼ÐµÑÑÐ½ÑÐ¹ Ð¿Ð¾Ð»Ðº-2019&quot; - ÐÑÐºÐ¾Ð»Ðµ.Ð Ð£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Облако@Mail.Ru\IMG_20191102_10123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5734420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85776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уже 75 лет как закончилась Великая Отечественная война. Я решил рассказать о своём прадедушке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Томшине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Николае Павловиче, который сам на себе почувствовал ужас войны, и какой ценой досталась победа.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85728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работы: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928670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Сохранить память о дедушке и рассказать другим о его нелегкой и в тоже время интересной судьбе.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пк\Downloads\WhatsApp Image 2020-10-26 at 18.55.5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25946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FirstUser\Desktop\Облако@Mail.Ru\IMG_20191102_10311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0100" y="2571744"/>
            <a:ext cx="4143404" cy="368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928803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600" b="1" dirty="0">
                <a:solidFill>
                  <a:srgbClr val="FF0000"/>
                </a:solidFill>
              </a:rPr>
              <a:t>Задачи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 smtClean="0"/>
              <a:t>-собрать сведения о моем прадеда </a:t>
            </a:r>
            <a:r>
              <a:rPr lang="ru-RU" sz="2400" dirty="0" err="1" smtClean="0"/>
              <a:t>Томшине</a:t>
            </a:r>
            <a:r>
              <a:rPr lang="ru-RU" sz="2400" dirty="0" smtClean="0"/>
              <a:t> Николае Павловиче  - участнике Великой Отечественной войны</a:t>
            </a:r>
            <a:r>
              <a:rPr lang="ru-RU" sz="2400" dirty="0" smtClean="0"/>
              <a:t>;</a:t>
            </a:r>
          </a:p>
          <a:p>
            <a:endParaRPr lang="ru-RU" sz="2400" dirty="0" smtClean="0"/>
          </a:p>
          <a:p>
            <a:r>
              <a:rPr lang="ru-RU" sz="2400" dirty="0" smtClean="0"/>
              <a:t>-познакомиться с сохранившимися фотографиями, документами;  поработать с семейным архивом</a:t>
            </a:r>
            <a:r>
              <a:rPr lang="ru-RU" sz="2400" dirty="0" smtClean="0"/>
              <a:t>;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Узнать </a:t>
            </a:r>
            <a:r>
              <a:rPr lang="ru-RU" sz="2400" dirty="0" smtClean="0"/>
              <a:t>о героях танкистах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400" dirty="0" smtClean="0"/>
              <a:t>-рассказать о своей работе одноклассникам и всем заинтересованным лицам</a:t>
            </a:r>
          </a:p>
          <a:p>
            <a:pPr marL="342900" indent="-342900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04664"/>
            <a:ext cx="78180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Цель </a:t>
            </a:r>
            <a:r>
              <a:rPr lang="ru-RU" sz="3600" b="1" dirty="0" smtClean="0">
                <a:solidFill>
                  <a:srgbClr val="FF0000"/>
                </a:solidFill>
              </a:rPr>
              <a:t>проекта: </a:t>
            </a:r>
            <a:r>
              <a:rPr lang="ru-RU" sz="3200" dirty="0" smtClean="0"/>
              <a:t>исследовать </a:t>
            </a:r>
            <a:r>
              <a:rPr lang="ru-RU" sz="3200" dirty="0" smtClean="0"/>
              <a:t>роль моего прадеда Томшина Николая Павловича  в Великой Отечественной войне. </a:t>
            </a:r>
            <a:endParaRPr lang="ru-RU" sz="3600" dirty="0" smtClean="0"/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80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000505"/>
            <a:ext cx="8176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Томшин</a:t>
            </a:r>
            <a:r>
              <a:rPr lang="ru-RU" sz="2800" dirty="0" smtClean="0">
                <a:solidFill>
                  <a:srgbClr val="FF0000"/>
                </a:solidFill>
              </a:rPr>
              <a:t> Николай Павлович</a:t>
            </a:r>
          </a:p>
          <a:p>
            <a:pPr algn="ctr"/>
            <a:r>
              <a:rPr lang="ru-RU" sz="2400" dirty="0" smtClean="0"/>
              <a:t>Мой прадедушка</a:t>
            </a:r>
          </a:p>
          <a:p>
            <a:pPr algn="ctr"/>
            <a:r>
              <a:rPr lang="ru-RU" sz="2400" dirty="0" smtClean="0"/>
              <a:t>Родился 20.05.1922г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в деревне Боровая Ирбитского района в крестьянской семье. Закончил 7 классов в Голубковской школе Алапаевского района. После школы он окончил курсы трактористов. До 1942 года прадедушка был трактористом. </a:t>
            </a:r>
          </a:p>
          <a:p>
            <a:pPr algn="ctr"/>
            <a:endParaRPr lang="ru-RU" sz="2800" dirty="0" smtClean="0"/>
          </a:p>
        </p:txBody>
      </p:sp>
      <p:pic>
        <p:nvPicPr>
          <p:cNvPr id="5" name="Рисунок 4" descr="C:\Users\пк\Downloads\WhatsApp Image 2020-10-26 at 18.55.5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594741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786050" y="500042"/>
            <a:ext cx="6000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1942 году был призван в армию, где прошел, танковые курсы и был распределен в танковые войска. Участвовал в 1-м Белорусском фронте, освобождал город Минск. В танке исполнял обязанности пулеметчик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радист.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время войны сменил три танка. Они были подбиты, горели, но экипаж к счастью спасался.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пк\Downloads\WhatsApp Image 2020-10-26 at 18.55.52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92882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така соединений 5 Гвардейской танковой армии в районе Прохоровки.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3372" y="3643314"/>
            <a:ext cx="4150884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57290" y="357166"/>
            <a:ext cx="64294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прабабушки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Томшиной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Надежды Михайловны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пк\Downloads\WhatsApp Image 2020-10-26 at 18.55.5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3975755" cy="45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1500174"/>
            <a:ext cx="37147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войны прадедушка работал в машинно-тракторной станции в селе Ключи Ирбитского района. Был трактористом, комбайнером, слесарем ремонтником машинно-тракторного парка. У них родилось двое детей. Прожил долгую и  трудовую жизнь. Самой любимой песней у прадедушки была песня, «Три танкиста».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Его уважали в селе все жители. Умер прадедушка 20 апреля в 2000 году в возрасте 78 лет.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ownloads\WhatsApp Image 2020-10-28 at 11.14.5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32675" y="-603905"/>
            <a:ext cx="4643469" cy="61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57224" y="4857760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отвагу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освобождение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Беларуссии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орден Отечественной войны.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Герои танкисты</a:t>
            </a:r>
          </a:p>
        </p:txBody>
      </p:sp>
      <p:pic>
        <p:nvPicPr>
          <p:cNvPr id="3" name="Рисунок 2" descr="https://static.mvd.ru/upload/site98/document_news/Kwcl6TMP1q_d1-400x2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68052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Экипаж братьев </a:t>
            </a:r>
            <a:r>
              <a:rPr lang="ru-RU" sz="2400" b="1" dirty="0" err="1" smtClean="0">
                <a:solidFill>
                  <a:srgbClr val="FF0000"/>
                </a:solidFill>
              </a:rPr>
              <a:t>Матросовых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000" dirty="0" smtClean="0"/>
              <a:t>Именно о них была написана  песня «Три танкиста». Братья Николай, Михаил и Александр.</a:t>
            </a:r>
          </a:p>
          <a:p>
            <a:pPr algn="just"/>
            <a:r>
              <a:rPr lang="ru-RU" sz="2000" dirty="0" smtClean="0"/>
              <a:t>Сражались на финском фронте: уничтожили 10 орудий, 8 дзотов и десятки солдат противников.</a:t>
            </a:r>
          </a:p>
          <a:p>
            <a:pPr algn="just"/>
            <a:r>
              <a:rPr lang="ru-RU" sz="2000" dirty="0" smtClean="0"/>
              <a:t>В одной из жарких схваток с врагом Михаил и Александр погибли. Все получили высокие награды.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510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FirstUser</dc:creator>
  <cp:lastModifiedBy>пк</cp:lastModifiedBy>
  <cp:revision>93</cp:revision>
  <dcterms:created xsi:type="dcterms:W3CDTF">2020-02-17T12:09:36Z</dcterms:created>
  <dcterms:modified xsi:type="dcterms:W3CDTF">2020-11-24T18:29:56Z</dcterms:modified>
</cp:coreProperties>
</file>