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14356"/>
            <a:ext cx="5643602" cy="3143272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:</a:t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«Любовь и милосердие в повести Михаила </a:t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Милосердие 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повести 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Михаила 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Самарского </a:t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«Радуга для друга»</a:t>
            </a:r>
            <a:endParaRPr lang="ru-RU" sz="4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14290"/>
            <a:ext cx="3357586" cy="28575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школа № 9</a:t>
            </a:r>
          </a:p>
        </p:txBody>
      </p:sp>
      <p:pic>
        <p:nvPicPr>
          <p:cNvPr id="1027" name="Picture 3" descr="C:\Documents and Settings\Стас\Рабочий стол\геля призентаи\ee24f2a46bd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000108"/>
            <a:ext cx="2304256" cy="2880320"/>
          </a:xfrm>
          <a:prstGeom prst="round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4357694"/>
            <a:ext cx="34218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Тихонова Елена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ученица 5 «В» класса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Слепухина О.Л.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 к.к</a:t>
            </a:r>
          </a:p>
        </p:txBody>
      </p:sp>
      <p:pic>
        <p:nvPicPr>
          <p:cNvPr id="1026" name="Picture 2" descr="C:\Documents and Settings\Стас\Рабочий стол\64387049153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123728" cy="266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6286520"/>
            <a:ext cx="151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Ирбит 2021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5400600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Михаил не остановился на достигнутом и 9 ноября 2011 года во время встречи Президента Д.А.Медведева с российскими блогерами Михаил поднял тему о доступности Интернета для инвалидов по зрению. Данная тема получила дальнейшее развитие. Уже 16 ноября 2011 года в Горках состоялось обсуждение проблем социальной реабилитации  инвалидов.</a:t>
            </a:r>
            <a:endParaRPr lang="ru-RU" dirty="0"/>
          </a:p>
        </p:txBody>
      </p:sp>
      <p:pic>
        <p:nvPicPr>
          <p:cNvPr id="4" name="Рисунок 3" descr="C:\Users\Ольга\Desktop\фото марина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648" y="3717032"/>
            <a:ext cx="31683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Стас\Рабочий стол\002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518302" cy="393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293096"/>
            <a:ext cx="8754176" cy="256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12 мая 2012 года М. Самарског0 пригласили в Общественную палату РФ выступить с докладом о проблемах слепых дошкольников.</a:t>
            </a:r>
          </a:p>
          <a:p>
            <a:pPr>
              <a:buNone/>
            </a:pPr>
            <a:r>
              <a:rPr lang="ru-RU" dirty="0" smtClean="0"/>
              <a:t>Так же в 2012 году с участием М.Самарского был снят документальный фильм «Живые сердца», рассказывающий о жизни слепых.</a:t>
            </a:r>
            <a:endParaRPr lang="ru-RU" dirty="0"/>
          </a:p>
        </p:txBody>
      </p:sp>
      <p:pic>
        <p:nvPicPr>
          <p:cNvPr id="4" name="Рисунок 3" descr="C:\Users\Ольга\Desktop\фото марина\f5f846599e3a56bf8078b56b6925fd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5122530" cy="374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46449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Проблема милосердия.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556792"/>
            <a:ext cx="4608512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Повесть написана очень простым и доступным языком. В книге очень много интересных разделов из истории, например история создания шрифта Брайля.</a:t>
            </a:r>
          </a:p>
          <a:p>
            <a:pPr>
              <a:buNone/>
            </a:pPr>
            <a:r>
              <a:rPr lang="ru-RU" dirty="0" smtClean="0"/>
              <a:t>Название повести-это символический маяк для главного ее героя, кторый попал в аварию и в результате ослеп.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Стас\Рабочий стол\9695a9c254e7.jpg"/>
          <p:cNvPicPr>
            <a:picLocks noChangeAspect="1" noChangeArrowheads="1"/>
          </p:cNvPicPr>
          <p:nvPr/>
        </p:nvPicPr>
        <p:blipFill>
          <a:blip r:embed="rId2" cstate="print"/>
          <a:srcRect l="6366" r="21376"/>
          <a:stretch>
            <a:fillRect/>
          </a:stretch>
        </p:blipFill>
        <p:spPr bwMode="auto">
          <a:xfrm>
            <a:off x="251520" y="188640"/>
            <a:ext cx="3672408" cy="375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Стас\Рабочий стол\67c01096b14819746cd187f9303a5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2545671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2448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Повесть написана, как откровение собаки-лабрадора, ведущего захватывающую беседу с читателем.</a:t>
            </a:r>
          </a:p>
          <a:p>
            <a:pPr>
              <a:buNone/>
            </a:pPr>
            <a:r>
              <a:rPr lang="ru-RU" dirty="0" smtClean="0"/>
              <a:t>Благодаря этому, на момент чтения  книги, мы как бы становимся самой собакой, видим мир ее глазами, слышим ее мысли. И даже в самых простых словах, фразах заложен глубокий смысл. На протяжении всей книги, через собаку Трисона автор призывает нас быть более дружелюбнее и человечнее по отношению ко всем живым существам.</a:t>
            </a:r>
            <a:endParaRPr lang="ru-RU" dirty="0"/>
          </a:p>
        </p:txBody>
      </p:sp>
      <p:pic>
        <p:nvPicPr>
          <p:cNvPr id="7169" name="Picture 1" descr="C:\Users\Ольга\Desktop\фото марина\0.jpg"/>
          <p:cNvPicPr>
            <a:picLocks noChangeAspect="1" noChangeArrowheads="1"/>
          </p:cNvPicPr>
          <p:nvPr/>
        </p:nvPicPr>
        <p:blipFill>
          <a:blip r:embed="rId2" cstate="print"/>
          <a:srcRect t="12600" b="11801"/>
          <a:stretch>
            <a:fillRect/>
          </a:stretch>
        </p:blipFill>
        <p:spPr bwMode="auto">
          <a:xfrm>
            <a:off x="899592" y="2492896"/>
            <a:ext cx="7488832" cy="4137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500042"/>
            <a:ext cx="3929090" cy="61693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Повесть «Радуга для друга» это не просто повествование о дружбе Лабрадора и слепого мальчика, это-повесть о нас и о тех, кто в нашей жизни оказывается бок о бок с нами и на кого мы так часто не обращаем внимания... А преданная собака-поводырь способна услышать, понять заветные мечты друга и подарить ему самую настоящую радугу.</a:t>
            </a:r>
            <a:endParaRPr lang="ru-RU" dirty="0"/>
          </a:p>
        </p:txBody>
      </p:sp>
      <p:pic>
        <p:nvPicPr>
          <p:cNvPr id="4" name="Picture 4" descr="C:\Documents and Settings\Стас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20589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Стас\Рабочий стол\геля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1416">
            <a:off x="-24402" y="3125783"/>
            <a:ext cx="3750057" cy="3218639"/>
          </a:xfrm>
          <a:prstGeom prst="smileyFace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88640"/>
            <a:ext cx="4413726" cy="668592"/>
          </a:xfrm>
        </p:spPr>
        <p:txBody>
          <a:bodyPr/>
          <a:lstStyle/>
          <a:p>
            <a:pPr algn="ctr"/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928670"/>
            <a:ext cx="4508574" cy="578647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Я считаю, что повесть «Радуга для друга» помогает читателям развить такие чувства как, милосердие, сострадание. </a:t>
            </a:r>
          </a:p>
          <a:p>
            <a:pPr>
              <a:buNone/>
            </a:pPr>
            <a:r>
              <a:rPr lang="ru-RU" dirty="0" smtClean="0"/>
              <a:t>Думаю, наше поколение сможет возродить их.</a:t>
            </a:r>
          </a:p>
          <a:p>
            <a:pPr>
              <a:buNone/>
            </a:pPr>
            <a:r>
              <a:rPr lang="ru-RU" dirty="0" smtClean="0"/>
              <a:t>Хорошая книга учит делать добро так, чтобы оно стало в жизни человека естественным, обыкновенным. </a:t>
            </a:r>
          </a:p>
          <a:p>
            <a:pPr>
              <a:buNone/>
            </a:pPr>
            <a:r>
              <a:rPr lang="ru-RU" dirty="0" smtClean="0"/>
              <a:t>Книги М.Самарского приносят реальную пользу и слепым, и зрячим людям. Замечательно, что этот писатель поднимает такие актуальные и важные темы.</a:t>
            </a:r>
          </a:p>
          <a:p>
            <a:pPr>
              <a:buNone/>
            </a:pPr>
            <a:r>
              <a:rPr lang="ru-RU" dirty="0" smtClean="0"/>
              <a:t>Побольше бы таких людей в нашем мире!</a:t>
            </a:r>
            <a:endParaRPr lang="ru-RU" dirty="0"/>
          </a:p>
        </p:txBody>
      </p:sp>
      <p:sp>
        <p:nvSpPr>
          <p:cNvPr id="5122" name="AutoShape 2" descr="http://www.apatitylibr.ru/images/stories/reader_exp/face_2014/010a759c59d831b913580e0ea34ebb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Ольга\Desktop\фото марина\010a759c59d831b913580e0ea34ebb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80831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572140"/>
            <a:ext cx="7821512" cy="10252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Помните о таких качествах, как человечность и о таких чувствах, как сострадание и </a:t>
            </a:r>
            <a:r>
              <a:rPr lang="ru-RU" dirty="0" smtClean="0"/>
              <a:t>милосердие</a:t>
            </a:r>
            <a:endParaRPr lang="ru-RU" dirty="0"/>
          </a:p>
        </p:txBody>
      </p:sp>
      <p:sp>
        <p:nvSpPr>
          <p:cNvPr id="3074" name="AutoShape 2" descr="https://arhivurokov.ru/kopilka/uploads/user_file_5832e31cedac7/img_user_file_5832e31cedac7_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:\Users\Ольга\Desktop\фото марина\img_user_file_5832e31cedac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1764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ьга\Desktop\фото марина\49997sg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07623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744416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836712"/>
            <a:ext cx="4649720" cy="58326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Летом я прочитала книгу М.Самарского «Радуга для друга».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книга о собаке-поводыре  Трисоне. Мне она очень понравилась.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нашла информацию об авторе и была поражена. Свою первую книгу он написал в 12 лет! И написал ее на понятном языке как для детей, так и для взрослых.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меня начали появляться вопросы: Почему М. Самарский написал такую книгу?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ли у него другие книги?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поняла что если я создам проект на эту тему, то сама отвечу на свои вопросы, узнаю информацию о собаках-поводырях, смогу напомнить людям о человечности и милосердии.</a:t>
            </a:r>
          </a:p>
        </p:txBody>
      </p:sp>
      <p:pic>
        <p:nvPicPr>
          <p:cNvPr id="5" name="Picture 3" descr="C:\Users\Ольга\Desktop\фото марина\010a759c59d831b913580e0ea34ebb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811363" cy="5240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4929222" cy="26682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определить, как раскрывается проблема милосердия в повести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«Радуга для друга»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501008"/>
            <a:ext cx="6336704" cy="2747392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1)Изучить биографию писателя;</a:t>
            </a:r>
          </a:p>
          <a:p>
            <a:r>
              <a:rPr lang="ru-RU" dirty="0" smtClean="0"/>
              <a:t>2)Узнать историю создания книги</a:t>
            </a:r>
            <a:r>
              <a:rPr lang="ru-RU" dirty="0" smtClean="0"/>
              <a:t>;</a:t>
            </a:r>
            <a:endParaRPr lang="ru-RU" dirty="0" smtClean="0"/>
          </a:p>
        </p:txBody>
      </p:sp>
      <p:pic>
        <p:nvPicPr>
          <p:cNvPr id="5" name="Picture 3" descr="C:\Documents and Settings\Стас\Рабочий стол\геля\геля призентаи\mi-kn-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005987" cy="297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22462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Биография писателя  Михаила Самарского.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11760" y="1484784"/>
            <a:ext cx="6561976" cy="5088632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15 августа  1996 года в Ростове-на-Дону. С 1997 гоа живет в Москве.</a:t>
            </a:r>
          </a:p>
          <a:p>
            <a:endParaRPr lang="ru-RU" dirty="0" smtClean="0"/>
          </a:p>
          <a:p>
            <a:r>
              <a:rPr lang="ru-RU" dirty="0" smtClean="0"/>
              <a:t>Михаил-писатель, блогер, общественный деятель. Создатель благотворительного фонда «Живые сердца».</a:t>
            </a:r>
          </a:p>
          <a:p>
            <a:r>
              <a:rPr lang="ru-RU" dirty="0" smtClean="0"/>
              <a:t>Его отец А.В.Самарский-драмматург, поэт, сценарис. Мать А.М.Самарская-писатель.</a:t>
            </a:r>
          </a:p>
          <a:p>
            <a:r>
              <a:rPr lang="ru-RU" dirty="0" smtClean="0"/>
              <a:t>Свою первую книгу написал в 12 лет.</a:t>
            </a:r>
          </a:p>
          <a:p>
            <a:r>
              <a:rPr lang="ru-RU" dirty="0" smtClean="0"/>
              <a:t>В 2013 году поступил в университет им. М.В.Ломоносова.</a:t>
            </a:r>
          </a:p>
        </p:txBody>
      </p:sp>
      <p:pic>
        <p:nvPicPr>
          <p:cNvPr id="4" name="Picture 2" descr="C:\Documents and Settings\Стас\Рабочий стол\200px-Samarskii_Mixail_Aleksandr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45" y="285728"/>
            <a:ext cx="1803200" cy="270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C:\Documents and Settings\Стас\Рабочий стол\373d4a533f120b2e494dc97710c55cb8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1928826" cy="2560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088720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создания книги.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908720"/>
            <a:ext cx="5945864" cy="533968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13 лет Михаил написал эту книгу, после случайного знакомства со слепым мальчиком в парке. Рассказы мальчика о его жизни потрясли Михаила Самарского и он решил почувствовать, какаво быть слепым. Три дня, не снимая он носил черную повязку на глазах. В первые часы было невыносимо, но он проходил так и три дня и на третьий день ему не спалось, он снял повязку с глаз и увидел на небе радугу. Потом подумал, что его слепой друг не  когда не увидит радугу и решил написать эту книгу. Название стало таким так же в соответствии с этой ситуацией.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Стас\Рабочий стол\все фото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323852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Стас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586649" cy="234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75856" y="332656"/>
            <a:ext cx="5657832" cy="6336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          Для того, чтобы заинтересовать читателя, Михаил придумал повествование от имени собаки-повадыря Трисона, который рассказывал о своей жизни, о жизни своего подопечного. Для достоверности изучал историю дрессировки и обучения собак в специальных школах. Повесть имела огромный успех. Переиздавалась более 10 раз и была переведена на множество языков. В 2011 году вышла аудио-книга «Радуга для друга». Общий тирраж превыси 100.000 экземпляров.</a:t>
            </a:r>
            <a:endParaRPr lang="ru-RU" dirty="0"/>
          </a:p>
        </p:txBody>
      </p:sp>
      <p:pic>
        <p:nvPicPr>
          <p:cNvPr id="4" name="Picture 4" descr="C:\Documents and Settings\Стас\Рабочий стол\всё для призен\ee24f2a46bd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24036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Documents and Settings\Стас\Рабочий стол\все фото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9160"/>
            <a:ext cx="289560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2560328" cy="1143000"/>
          </a:xfrm>
        </p:spPr>
        <p:txBody>
          <a:bodyPr/>
          <a:lstStyle/>
          <a:p>
            <a:r>
              <a:rPr lang="ru-RU" dirty="0" smtClean="0"/>
              <a:t>Награды.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204864"/>
            <a:ext cx="6696744" cy="40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 книгу М.Самарский был удостоенпрестижных наград:</a:t>
            </a:r>
          </a:p>
          <a:p>
            <a:pPr>
              <a:buNone/>
            </a:pPr>
            <a:r>
              <a:rPr lang="ru-RU" dirty="0" smtClean="0"/>
              <a:t>Диплом Лауреата Ломоносовского конкурса «Таланты и дарования-2009»;</a:t>
            </a:r>
          </a:p>
          <a:p>
            <a:pPr>
              <a:buNone/>
            </a:pPr>
            <a:r>
              <a:rPr lang="ru-RU" dirty="0" smtClean="0"/>
              <a:t>Золотой Диплом имени И.А.Бродского;</a:t>
            </a:r>
          </a:p>
          <a:p>
            <a:pPr>
              <a:buNone/>
            </a:pPr>
            <a:r>
              <a:rPr lang="ru-RU" dirty="0" smtClean="0"/>
              <a:t>Главный приз многожанрового литературного конкурса «Слон» в 2009 году.</a:t>
            </a:r>
          </a:p>
        </p:txBody>
      </p:sp>
      <p:pic>
        <p:nvPicPr>
          <p:cNvPr id="4" name="Picture 5" descr="C:\Documents and Settings\Стас\Рабочий стол\самарский\a606480d8746b0622b5ba899991d5ba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761820" cy="190120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3" descr="C:\Documents and Settings\Стас\Рабочий стол\самарский\6e10cb08f14abeb5fbbc0a68cd673f4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030743" cy="2928958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2" descr="C:\Documents and Settings\Стас\Рабочий стол\bbdf281a952b9da8a0ef7eeca9f642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429000"/>
            <a:ext cx="2339752" cy="3121806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460432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Благотворительная деятельность.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91880" y="1124744"/>
            <a:ext cx="5256584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Буквально сразу же после создания книги Михаил начал благотворительную деятельность. Он основал неформальную программу «Живые сердца», в рамках которой он помогал слепым детям: выпускал аудиокниги, опубликовывал книги шрифтом Брайля, запускал приборы для незрячих и слабовидящих детей.</a:t>
            </a:r>
          </a:p>
          <a:p>
            <a:pPr>
              <a:buNone/>
            </a:pPr>
            <a:r>
              <a:rPr lang="ru-RU" dirty="0" smtClean="0"/>
              <a:t>Помощь в работе программы оказывали российские предприниматели, политики, актёры.</a:t>
            </a:r>
            <a:endParaRPr lang="ru-RU" dirty="0"/>
          </a:p>
        </p:txBody>
      </p:sp>
      <p:pic>
        <p:nvPicPr>
          <p:cNvPr id="4" name="Picture 2" descr="C:\Documents and Settings\Стас\Рабочий стол\i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42844" y="1500174"/>
            <a:ext cx="3336678" cy="3929090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sp>
        <p:nvSpPr>
          <p:cNvPr id="12290" name="AutoShape 2" descr="http://vosbibl.ru/wp-content/uploads/2016/05/50871_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://vosbibl.ru/wp-content/uploads/2016/05/50871_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44876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Благотворительный фонд.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47864" y="1412776"/>
            <a:ext cx="5585824" cy="4835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 12 октября 2012 года на основе программы Михаила Самарского был создан благотворительный фонд «Живые сердца». Учредителем и Президентом  является мать Михаила- Анна Михайловна.</a:t>
            </a:r>
          </a:p>
          <a:p>
            <a:pPr>
              <a:buNone/>
            </a:pPr>
            <a:r>
              <a:rPr lang="ru-RU" dirty="0" smtClean="0"/>
              <a:t>20 февраля 2013 года начал работу сайт фонда ливхеарт.ру</a:t>
            </a:r>
            <a:endParaRPr lang="ru-RU" dirty="0"/>
          </a:p>
        </p:txBody>
      </p:sp>
      <p:pic>
        <p:nvPicPr>
          <p:cNvPr id="4" name="Picture 5" descr="C:\Users\Ольга\Desktop\фото марина\50871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096344" cy="384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</TotalTime>
  <Words>885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Проект : «Любовь и милосердие в повести Михаила                        Милосердие  в повести  Михаила  Самарского  «Радуга для друга»</vt:lpstr>
      <vt:lpstr>Введение.</vt:lpstr>
      <vt:lpstr>Цель: определить, как раскрывается проблема милосердия в повести  «Радуга для друга»</vt:lpstr>
      <vt:lpstr>Биография писателя  Михаила Самарского.</vt:lpstr>
      <vt:lpstr>История создания книги.</vt:lpstr>
      <vt:lpstr>Слайд 6</vt:lpstr>
      <vt:lpstr>Награды.</vt:lpstr>
      <vt:lpstr>Благотворительная деятельность.</vt:lpstr>
      <vt:lpstr>Благотворительный фонд.</vt:lpstr>
      <vt:lpstr>Слайд 10</vt:lpstr>
      <vt:lpstr>Слайд 11</vt:lpstr>
      <vt:lpstr>Проблема милосердия.</vt:lpstr>
      <vt:lpstr>Слайд 13</vt:lpstr>
      <vt:lpstr>Слайд 14</vt:lpstr>
      <vt:lpstr>Заключение.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«Любовь и милосердие в повести «Радуга для друга»</dc:title>
  <dc:creator>Ольга</dc:creator>
  <cp:lastModifiedBy>пк</cp:lastModifiedBy>
  <cp:revision>21</cp:revision>
  <dcterms:created xsi:type="dcterms:W3CDTF">2017-03-27T08:41:23Z</dcterms:created>
  <dcterms:modified xsi:type="dcterms:W3CDTF">2021-03-23T12:36:54Z</dcterms:modified>
</cp:coreProperties>
</file>